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0" r:id="rId11"/>
    <p:sldId id="265" r:id="rId12"/>
  </p:sldIdLst>
  <p:sldSz cx="18288000" cy="10287000"/>
  <p:notesSz cx="6858000" cy="9144000"/>
  <p:embeddedFontLst>
    <p:embeddedFont>
      <p:font typeface="Cambria" panose="02040503050406030204" pitchFamily="34" charset="0"/>
      <p:regular r:id="rId16"/>
      <p:bold r:id="rId17"/>
      <p:italic r:id="rId18"/>
      <p:boldItalic r:id="rId19"/>
    </p:embeddedFont>
    <p:embeddedFont>
      <p:font typeface="Cambria" panose="02040503050406030204" pitchFamily="34" charset="-122"/>
      <p:regular r:id="rId20"/>
    </p:embeddedFont>
    <p:embeddedFont>
      <p:font typeface="Cambria" panose="02040503050406030204" pitchFamily="34" charset="-120"/>
      <p:regular r:id="rId21"/>
    </p:embeddedFont>
    <p:embeddedFont>
      <p:font typeface="Open Sans Bold" panose="020B0806030504020204"/>
      <p:bold r:id="rId22"/>
    </p:embeddedFont>
    <p:embeddedFont>
      <p:font typeface="Calibri" panose="020F0502020204030204" pitchFamily="34" charset="-122"/>
      <p:regular r:id="rId23"/>
    </p:embeddedFont>
    <p:embeddedFont>
      <p:font typeface="Calibri" panose="020F0502020204030204" charset="0"/>
      <p:regular r:id="rId24"/>
      <p:bold r:id="rId25"/>
      <p:italic r:id="rId26"/>
      <p:boldItalic r:id="rId27"/>
    </p:embeddedFont>
    <p:embeddedFont>
      <p:font typeface="Calibri" panose="020F0502020204030204" pitchFamily="34" charset="-120"/>
      <p:regular r:id="rId28"/>
    </p:embeddedFont>
  </p:embeddedFontLst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FF5300"/>
    <a:srgbClr val="FB8033"/>
    <a:srgbClr val="E8702A"/>
    <a:srgbClr val="FF8810"/>
    <a:srgbClr val="012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50" d="100"/>
          <a:sy n="50" d="100"/>
        </p:scale>
        <p:origin x="946" y="34"/>
      </p:cViewPr>
      <p:guideLst>
        <p:guide orient="horz" pos="2208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38.xml"/><Relationship Id="rId28" Type="http://schemas.openxmlformats.org/officeDocument/2006/relationships/font" Target="fonts/font13.fntdata"/><Relationship Id="rId27" Type="http://schemas.openxmlformats.org/officeDocument/2006/relationships/font" Target="fonts/font12.fntdata"/><Relationship Id="rId26" Type="http://schemas.openxmlformats.org/officeDocument/2006/relationships/font" Target="fonts/font11.fntdata"/><Relationship Id="rId25" Type="http://schemas.openxmlformats.org/officeDocument/2006/relationships/font" Target="fonts/font10.fntdata"/><Relationship Id="rId24" Type="http://schemas.openxmlformats.org/officeDocument/2006/relationships/font" Target="fonts/font9.fntdata"/><Relationship Id="rId23" Type="http://schemas.openxmlformats.org/officeDocument/2006/relationships/font" Target="fonts/font8.fntdata"/><Relationship Id="rId22" Type="http://schemas.openxmlformats.org/officeDocument/2006/relationships/font" Target="fonts/font7.fntdata"/><Relationship Id="rId21" Type="http://schemas.openxmlformats.org/officeDocument/2006/relationships/font" Target="fonts/font6.fntdata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0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9" Type="http://schemas.openxmlformats.org/officeDocument/2006/relationships/image" Target="../media/image2.png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1" Type="http://schemas.openxmlformats.org/officeDocument/2006/relationships/slideLayout" Target="../slideLayouts/slideLayout7.xml"/><Relationship Id="rId30" Type="http://schemas.openxmlformats.org/officeDocument/2006/relationships/image" Target="../media/image2.png"/><Relationship Id="rId3" Type="http://schemas.openxmlformats.org/officeDocument/2006/relationships/tags" Target="../tags/tag17.xml"/><Relationship Id="rId29" Type="http://schemas.openxmlformats.org/officeDocument/2006/relationships/image" Target="../media/image3.png"/><Relationship Id="rId28" Type="http://schemas.openxmlformats.org/officeDocument/2006/relationships/image" Target="../media/image10.png"/><Relationship Id="rId27" Type="http://schemas.openxmlformats.org/officeDocument/2006/relationships/image" Target="../media/image9.png"/><Relationship Id="rId26" Type="http://schemas.openxmlformats.org/officeDocument/2006/relationships/image" Target="../media/image8.png"/><Relationship Id="rId25" Type="http://schemas.openxmlformats.org/officeDocument/2006/relationships/image" Target="../media/image7.png"/><Relationship Id="rId24" Type="http://schemas.openxmlformats.org/officeDocument/2006/relationships/image" Target="../media/image6.png"/><Relationship Id="rId23" Type="http://schemas.openxmlformats.org/officeDocument/2006/relationships/tags" Target="../tags/tag37.xml"/><Relationship Id="rId22" Type="http://schemas.openxmlformats.org/officeDocument/2006/relationships/tags" Target="../tags/tag36.xml"/><Relationship Id="rId21" Type="http://schemas.openxmlformats.org/officeDocument/2006/relationships/tags" Target="../tags/tag35.xml"/><Relationship Id="rId20" Type="http://schemas.openxmlformats.org/officeDocument/2006/relationships/tags" Target="../tags/tag34.xml"/><Relationship Id="rId2" Type="http://schemas.openxmlformats.org/officeDocument/2006/relationships/tags" Target="../tags/tag16.xml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image" Target="../media/image16.jpeg"/><Relationship Id="rId7" Type="http://schemas.openxmlformats.org/officeDocument/2006/relationships/image" Target="../media/image2.png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239193" y="2019300"/>
            <a:ext cx="15810884" cy="539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pt-BR" altLang="en-US" sz="4000" b="1" dirty="0">
                <a:solidFill>
                  <a:srgbClr val="012047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  <a:sym typeface="+mn-ea"/>
              </a:rPr>
              <a:t>Continuidade</a:t>
            </a:r>
            <a:r>
              <a:rPr lang="en-US" sz="4000" b="1" dirty="0">
                <a:solidFill>
                  <a:srgbClr val="012047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  <a:sym typeface="+mn-ea"/>
              </a:rPr>
              <a:t> das Comunicações</a:t>
            </a:r>
            <a:endParaRPr lang="en-US" sz="4000" dirty="0">
              <a:solidFill>
                <a:srgbClr val="012047"/>
              </a:solidFill>
            </a:endParaRPr>
          </a:p>
          <a:p>
            <a:pPr algn="ctr">
              <a:lnSpc>
                <a:spcPct val="105000"/>
              </a:lnSpc>
            </a:pPr>
            <a:r>
              <a:rPr lang="en-US" sz="4000" b="1" dirty="0">
                <a:solidFill>
                  <a:srgbClr val="012047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  <a:sym typeface="+mn-ea"/>
              </a:rPr>
              <a:t>em Situações de Desastre</a:t>
            </a:r>
            <a:endParaRPr lang="en-US" sz="4000" dirty="0">
              <a:solidFill>
                <a:srgbClr val="012047"/>
              </a:solidFill>
            </a:endParaRPr>
          </a:p>
          <a:p>
            <a:pPr algn="ctr">
              <a:lnSpc>
                <a:spcPts val="4760"/>
              </a:lnSpc>
              <a:spcBef>
                <a:spcPct val="0"/>
              </a:spcBef>
            </a:pPr>
            <a:endParaRPr lang="en-US" sz="5200" b="1" dirty="0">
              <a:solidFill>
                <a:srgbClr val="012047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60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REMER — Rede Municipal de Emergência de Radioamadores</a:t>
            </a:r>
            <a:endParaRPr lang="en-US" sz="60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4760"/>
              </a:lnSpc>
              <a:spcBef>
                <a:spcPct val="0"/>
              </a:spcBef>
            </a:pPr>
            <a:endParaRPr lang="en-US" sz="3400" b="1" dirty="0">
              <a:solidFill>
                <a:srgbClr val="012047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 b="1" dirty="0">
                <a:solidFill>
                  <a:srgbClr val="012047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  <a:sym typeface="+mn-ea"/>
              </a:rPr>
              <a:t>Município de Santa Maria de Jetibá — ES</a:t>
            </a:r>
            <a:endParaRPr lang="en-US" sz="3400" b="1" dirty="0">
              <a:solidFill>
                <a:srgbClr val="012047"/>
              </a:solidFill>
              <a:latin typeface="Calibri" panose="020F0502020204030204" charset="0"/>
              <a:ea typeface="Calibri" panose="020F0502020204030204" pitchFamily="34" charset="-122"/>
              <a:cs typeface="Calibri" panose="020F0502020204030204" pitchFamily="34" charset="-120"/>
              <a:sym typeface="+mn-ea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80935" y="7876554"/>
            <a:ext cx="17672179" cy="695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1º </a:t>
            </a:r>
            <a:r>
              <a:rPr lang="en-US" sz="4100" b="1" dirty="0" err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Seminário</a:t>
            </a:r>
            <a:r>
              <a:rPr lang="en-US" sz="41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Estadual de Boas </a:t>
            </a:r>
            <a:r>
              <a:rPr lang="en-US" sz="4100" b="1" dirty="0" err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Práticas</a:t>
            </a:r>
            <a:r>
              <a:rPr lang="en-US" sz="41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en-US" sz="4100" b="1" dirty="0" err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em</a:t>
            </a:r>
            <a:r>
              <a:rPr lang="en-US" sz="41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en-US" sz="4100" b="1" dirty="0" err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Proteção</a:t>
            </a:r>
            <a:r>
              <a:rPr lang="en-US" sz="41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e </a:t>
            </a:r>
            <a:r>
              <a:rPr lang="en-US" sz="4100" b="1" dirty="0" err="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Defesa</a:t>
            </a:r>
            <a:r>
              <a:rPr lang="en-US" sz="41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Civil</a:t>
            </a:r>
            <a:endParaRPr lang="en-US" sz="4100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pic>
        <p:nvPicPr>
          <p:cNvPr id="11" name="Imagem 10" descr="ChatGPT Image 28 de jul. de 2026, 15_42_49-Photoroom (1)"/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2" name="Imagem 11" descr="//gab070002/ARQUIVOS COMPDEC/LOGO COMPDEC 2026 - 2.pngLOGO COMPDEC 2026 -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  <p:pic>
        <p:nvPicPr>
          <p:cNvPr id="6" name="Imagem 5" descr="LOGO COMPDEC 2026 -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4" name="Caixa de Texto 3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891"/>
            <a:ext cx="18288000" cy="10267109"/>
          </a:xfrm>
          <a:custGeom>
            <a:avLst/>
            <a:gdLst/>
            <a:ahLst/>
            <a:cxnLst/>
            <a:rect l="l" t="t" r="r" b="b"/>
            <a:pathLst>
              <a:path w="18252638" h="10267109">
                <a:moveTo>
                  <a:pt x="0" y="0"/>
                </a:moveTo>
                <a:lnTo>
                  <a:pt x="18252638" y="0"/>
                </a:lnTo>
                <a:lnTo>
                  <a:pt x="18252638" y="10267109"/>
                </a:lnTo>
                <a:lnTo>
                  <a:pt x="0" y="10267109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pPr algn="l">
              <a:lnSpc>
                <a:spcPts val="4200"/>
              </a:lnSpc>
            </a:pPr>
            <a:endParaRPr lang="pt-BR" dirty="0"/>
          </a:p>
        </p:txBody>
      </p:sp>
      <p:sp>
        <p:nvSpPr>
          <p:cNvPr id="6" name="Caixa de Texto 5"/>
          <p:cNvSpPr txBox="1"/>
          <p:nvPr/>
        </p:nvSpPr>
        <p:spPr>
          <a:xfrm>
            <a:off x="816610" y="3294407"/>
            <a:ext cx="16154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pt-BR" sz="6600" b="1" dirty="0">
                <a:solidFill>
                  <a:schemeClr val="tx2">
                    <a:lumMod val="75000"/>
                  </a:schemeClr>
                </a:solidFill>
              </a:rPr>
              <a:t>"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tecnologia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amplia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capacidades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, mas é a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integração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entre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instituições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comunidade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que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transforma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resiliência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em</a:t>
            </a:r>
            <a:r>
              <a:rPr lang="en-US" sz="6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tx2">
                    <a:lumMod val="75000"/>
                  </a:schemeClr>
                </a:solidFill>
              </a:rPr>
              <a:t>realidade</a:t>
            </a:r>
            <a:r>
              <a:rPr lang="en-US" altLang="pt-BR" sz="6600" b="1" dirty="0">
                <a:solidFill>
                  <a:schemeClr val="tx2">
                    <a:lumMod val="75000"/>
                  </a:schemeClr>
                </a:solidFill>
              </a:rPr>
              <a:t>."</a:t>
            </a:r>
            <a:endParaRPr lang="en-US" altLang="pt-BR" sz="6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m 2" descr="LOGO COMPDEC 2026 -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5" name="Caixa de Texto 4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m 8" descr="ChatGPT Image 28 de jul. de 2026, 15_42_49-Photoroom (1)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1" name="Imagem 10" descr="//gab070002/ARQUIVOS COMPDEC/LOGO COMPDEC 2026 - 2.pngLOGO COMPDEC 2026 -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746760" y="1864082"/>
            <a:ext cx="10763250" cy="60642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4200"/>
              </a:lnSpc>
            </a:pPr>
            <a:r>
              <a:rPr lang="en-US" sz="3500" b="1" dirty="0">
                <a:solidFill>
                  <a:srgbClr val="1B2A4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0"/>
                <a:sym typeface="+mn-ea"/>
              </a:rPr>
              <a:t>Um território de desafios geográficos</a:t>
            </a:r>
            <a:endParaRPr lang="en-US" sz="4800" b="1" dirty="0">
              <a:latin typeface="Cambria" panose="02040503050406030204" pitchFamily="34" charset="0"/>
              <a:cs typeface="Cambria" panose="02040503050406030204" pitchFamily="34" charset="0"/>
            </a:endParaRPr>
          </a:p>
          <a:p>
            <a:pPr algn="l">
              <a:lnSpc>
                <a:spcPts val="4200"/>
              </a:lnSpc>
            </a:pPr>
            <a:endParaRPr lang="en-US" sz="3500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ctr">
              <a:lnSpc>
                <a:spcPts val="9195"/>
              </a:lnSpc>
            </a:pPr>
            <a:endParaRPr lang="en-US" sz="3500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7" name="Shape 2"/>
          <p:cNvSpPr/>
          <p:nvPr/>
        </p:nvSpPr>
        <p:spPr>
          <a:xfrm>
            <a:off x="746760" y="2708275"/>
            <a:ext cx="146304" cy="146304"/>
          </a:xfrm>
          <a:prstGeom prst="ellipse">
            <a:avLst/>
          </a:prstGeom>
          <a:solidFill>
            <a:srgbClr val="E8702A"/>
          </a:solidFill>
        </p:spPr>
        <p:txBody>
          <a:bodyPr/>
          <a:lstStyle/>
          <a:p>
            <a:endParaRPr lang="pt-BR"/>
          </a:p>
        </p:txBody>
      </p:sp>
      <p:sp>
        <p:nvSpPr>
          <p:cNvPr id="18" name="Text 3"/>
          <p:cNvSpPr/>
          <p:nvPr/>
        </p:nvSpPr>
        <p:spPr>
          <a:xfrm>
            <a:off x="1066800" y="2741803"/>
            <a:ext cx="60350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Área rural extensa</a:t>
            </a:r>
            <a:endParaRPr lang="en-US" sz="3200" dirty="0"/>
          </a:p>
        </p:txBody>
      </p:sp>
      <p:sp>
        <p:nvSpPr>
          <p:cNvPr id="19" name="Text 4"/>
          <p:cNvSpPr/>
          <p:nvPr/>
        </p:nvSpPr>
        <p:spPr>
          <a:xfrm>
            <a:off x="1066800" y="3183255"/>
            <a:ext cx="91135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Grande parte do território é composta por zonas rurais afastadas da sede municipal.</a:t>
            </a:r>
            <a:endParaRPr lang="en-US" sz="2400" dirty="0"/>
          </a:p>
        </p:txBody>
      </p:sp>
      <p:sp>
        <p:nvSpPr>
          <p:cNvPr id="20" name="Shape 5"/>
          <p:cNvSpPr/>
          <p:nvPr/>
        </p:nvSpPr>
        <p:spPr>
          <a:xfrm>
            <a:off x="746760" y="4225925"/>
            <a:ext cx="146304" cy="146304"/>
          </a:xfrm>
          <a:prstGeom prst="ellipse">
            <a:avLst/>
          </a:prstGeom>
          <a:solidFill>
            <a:srgbClr val="E8702A"/>
          </a:solidFill>
        </p:spPr>
        <p:txBody>
          <a:bodyPr/>
          <a:lstStyle/>
          <a:p>
            <a:endParaRPr lang="pt-BR"/>
          </a:p>
        </p:txBody>
      </p:sp>
      <p:sp>
        <p:nvSpPr>
          <p:cNvPr id="21" name="Text 6"/>
          <p:cNvSpPr/>
          <p:nvPr/>
        </p:nvSpPr>
        <p:spPr>
          <a:xfrm>
            <a:off x="1066800" y="4259453"/>
            <a:ext cx="60350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Relevo montanhoso</a:t>
            </a:r>
            <a:endParaRPr lang="en-US" sz="3200" dirty="0"/>
          </a:p>
        </p:txBody>
      </p:sp>
      <p:sp>
        <p:nvSpPr>
          <p:cNvPr id="22" name="Text 7"/>
          <p:cNvSpPr/>
          <p:nvPr/>
        </p:nvSpPr>
        <p:spPr>
          <a:xfrm>
            <a:off x="1066800" y="4804410"/>
            <a:ext cx="9114155" cy="4819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Topografia acidentada dificulta o acesso e a propagação de sinais convencionais.</a:t>
            </a:r>
            <a:endParaRPr lang="en-US" sz="2400" dirty="0"/>
          </a:p>
        </p:txBody>
      </p:sp>
      <p:sp>
        <p:nvSpPr>
          <p:cNvPr id="23" name="Shape 8"/>
          <p:cNvSpPr/>
          <p:nvPr/>
        </p:nvSpPr>
        <p:spPr>
          <a:xfrm>
            <a:off x="746760" y="5877560"/>
            <a:ext cx="146304" cy="146304"/>
          </a:xfrm>
          <a:prstGeom prst="ellipse">
            <a:avLst/>
          </a:prstGeom>
          <a:solidFill>
            <a:srgbClr val="E8702A"/>
          </a:solidFill>
        </p:spPr>
        <p:txBody>
          <a:bodyPr/>
          <a:lstStyle/>
          <a:p>
            <a:endParaRPr lang="pt-BR"/>
          </a:p>
        </p:txBody>
      </p:sp>
      <p:sp>
        <p:nvSpPr>
          <p:cNvPr id="24" name="Text 9"/>
          <p:cNvSpPr/>
          <p:nvPr/>
        </p:nvSpPr>
        <p:spPr>
          <a:xfrm>
            <a:off x="1066800" y="5911088"/>
            <a:ext cx="60350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Comunidades dispersas</a:t>
            </a:r>
            <a:endParaRPr lang="en-US" sz="3200" dirty="0"/>
          </a:p>
        </p:txBody>
      </p:sp>
      <p:sp>
        <p:nvSpPr>
          <p:cNvPr id="25" name="Text 10"/>
          <p:cNvSpPr/>
          <p:nvPr/>
        </p:nvSpPr>
        <p:spPr>
          <a:xfrm>
            <a:off x="1066800" y="6231255"/>
            <a:ext cx="9161145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Populações distribuídas em localidades isoladas, distantes entre si.</a:t>
            </a:r>
            <a:endParaRPr lang="en-US" sz="2400" dirty="0"/>
          </a:p>
        </p:txBody>
      </p:sp>
      <p:sp>
        <p:nvSpPr>
          <p:cNvPr id="26" name="Shape 11"/>
          <p:cNvSpPr/>
          <p:nvPr/>
        </p:nvSpPr>
        <p:spPr>
          <a:xfrm>
            <a:off x="746760" y="7426325"/>
            <a:ext cx="146304" cy="146304"/>
          </a:xfrm>
          <a:prstGeom prst="ellipse">
            <a:avLst/>
          </a:prstGeom>
          <a:solidFill>
            <a:srgbClr val="E8702A"/>
          </a:solidFill>
        </p:spPr>
        <p:txBody>
          <a:bodyPr/>
          <a:lstStyle/>
          <a:p>
            <a:endParaRPr lang="pt-BR"/>
          </a:p>
        </p:txBody>
      </p:sp>
      <p:sp>
        <p:nvSpPr>
          <p:cNvPr id="27" name="Text 12"/>
          <p:cNvSpPr/>
          <p:nvPr/>
        </p:nvSpPr>
        <p:spPr>
          <a:xfrm>
            <a:off x="1066800" y="7459853"/>
            <a:ext cx="60350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Comunicação vulnerável</a:t>
            </a:r>
            <a:endParaRPr lang="en-US" sz="3200" dirty="0"/>
          </a:p>
        </p:txBody>
      </p:sp>
      <p:sp>
        <p:nvSpPr>
          <p:cNvPr id="28" name="Text 13"/>
          <p:cNvSpPr/>
          <p:nvPr/>
        </p:nvSpPr>
        <p:spPr>
          <a:xfrm>
            <a:off x="1066800" y="7982585"/>
            <a:ext cx="8077200" cy="5899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Esses fatores dificultam a comunicação do município durante eventos adversos.</a:t>
            </a:r>
            <a:endParaRPr lang="en-US" sz="2400" dirty="0"/>
          </a:p>
        </p:txBody>
      </p:sp>
      <p:pic>
        <p:nvPicPr>
          <p:cNvPr id="6" name="Imagem 5" descr="LOGO COMPDEC 2026 -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4" name="Caixa de Texto 3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Imagem 7" descr="ChatGPT Image 28 de jul. de 2026, 15_42_49-Photoroom (1)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0" name="Imagem 9" descr="//gab070002/ARQUIVOS COMPDEC/LOGO COMPDEC 2026 - 2.pngLOGO COMPDEC 2026 -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pPr algn="l">
              <a:lnSpc>
                <a:spcPts val="4200"/>
              </a:lnSpc>
            </a:pPr>
            <a:endParaRPr lang="pt-BR" dirty="0"/>
          </a:p>
        </p:txBody>
      </p:sp>
      <p:sp>
        <p:nvSpPr>
          <p:cNvPr id="7" name="Text 1"/>
          <p:cNvSpPr/>
          <p:nvPr/>
        </p:nvSpPr>
        <p:spPr>
          <a:xfrm>
            <a:off x="457200" y="1844040"/>
            <a:ext cx="11274552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1B2A4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Quando os meios convencionais falham</a:t>
            </a:r>
            <a:endParaRPr lang="en-US" sz="4800" dirty="0"/>
          </a:p>
        </p:txBody>
      </p:sp>
      <p:sp>
        <p:nvSpPr>
          <p:cNvPr id="8" name="Shape 2"/>
          <p:cNvSpPr/>
          <p:nvPr/>
        </p:nvSpPr>
        <p:spPr>
          <a:xfrm>
            <a:off x="457200" y="2857500"/>
            <a:ext cx="731520" cy="731520"/>
          </a:xfrm>
          <a:prstGeom prst="ellipse">
            <a:avLst/>
          </a:prstGeom>
          <a:solidFill>
            <a:srgbClr val="E8702A"/>
          </a:solidFill>
        </p:spPr>
        <p:txBody>
          <a:bodyPr/>
          <a:lstStyle/>
          <a:p>
            <a:endParaRPr lang="pt-BR"/>
          </a:p>
        </p:txBody>
      </p:sp>
      <p:pic>
        <p:nvPicPr>
          <p:cNvPr id="9" name="Image 0" descr="/home/claude/icons/FaTriangleExclamation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971800"/>
            <a:ext cx="398145" cy="398145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1417320" y="2967355"/>
            <a:ext cx="124510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26313F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Em cenários de desastre, três falhas costumam ocorrer simultaneamente:</a:t>
            </a:r>
            <a:endParaRPr lang="en-US" sz="3200" dirty="0"/>
          </a:p>
        </p:txBody>
      </p:sp>
      <p:sp>
        <p:nvSpPr>
          <p:cNvPr id="14" name="Text 10"/>
          <p:cNvSpPr/>
          <p:nvPr/>
        </p:nvSpPr>
        <p:spPr>
          <a:xfrm>
            <a:off x="11506200" y="4438015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8702A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Comprometendo:</a:t>
            </a:r>
            <a:endParaRPr lang="en-US" sz="3200" dirty="0"/>
          </a:p>
        </p:txBody>
      </p:sp>
      <p:sp>
        <p:nvSpPr>
          <p:cNvPr id="15" name="Shape 11"/>
          <p:cNvSpPr/>
          <p:nvPr/>
        </p:nvSpPr>
        <p:spPr>
          <a:xfrm>
            <a:off x="11591925" y="5801614"/>
            <a:ext cx="128016" cy="128016"/>
          </a:xfrm>
          <a:prstGeom prst="ellipse">
            <a:avLst/>
          </a:prstGeom>
          <a:solidFill>
            <a:srgbClr val="1B2A4A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 12"/>
          <p:cNvSpPr/>
          <p:nvPr/>
        </p:nvSpPr>
        <p:spPr>
          <a:xfrm>
            <a:off x="11884660" y="5692140"/>
            <a:ext cx="4630420" cy="3308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6313F"/>
                </a:solidFill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</a:rPr>
              <a:t>A coordenação das equipes em campo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11591925" y="6667627"/>
            <a:ext cx="128016" cy="128016"/>
          </a:xfrm>
          <a:prstGeom prst="ellipse">
            <a:avLst/>
          </a:prstGeom>
          <a:solidFill>
            <a:srgbClr val="1B2A4A"/>
          </a:solidFill>
        </p:spPr>
        <p:txBody>
          <a:bodyPr/>
          <a:lstStyle/>
          <a:p>
            <a:endParaRPr lang="pt-BR"/>
          </a:p>
        </p:txBody>
      </p:sp>
      <p:sp>
        <p:nvSpPr>
          <p:cNvPr id="18" name="Text 14"/>
          <p:cNvSpPr/>
          <p:nvPr/>
        </p:nvSpPr>
        <p:spPr>
          <a:xfrm>
            <a:off x="11884660" y="6557645"/>
            <a:ext cx="4307205" cy="3409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6313F"/>
                </a:solidFill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</a:rPr>
              <a:t>O atendimento à população afetada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11591925" y="7586345"/>
            <a:ext cx="128016" cy="128016"/>
          </a:xfrm>
          <a:prstGeom prst="ellipse">
            <a:avLst/>
          </a:prstGeom>
          <a:solidFill>
            <a:srgbClr val="1B2A4A"/>
          </a:solidFill>
        </p:spPr>
        <p:txBody>
          <a:bodyPr/>
          <a:lstStyle/>
          <a:p>
            <a:endParaRPr lang="pt-BR"/>
          </a:p>
        </p:txBody>
      </p:sp>
      <p:sp>
        <p:nvSpPr>
          <p:cNvPr id="20" name="Text 16"/>
          <p:cNvSpPr/>
          <p:nvPr/>
        </p:nvSpPr>
        <p:spPr>
          <a:xfrm>
            <a:off x="11896725" y="7472045"/>
            <a:ext cx="4295140" cy="2889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6313F"/>
                </a:solidFill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</a:rPr>
              <a:t>A tomada de decisão em tempo real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 descr="LOGO COMPDEC 2026 -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4" name="Caixa de Texto 3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9" name="对象1"/>
          <p:cNvSpPr/>
          <p:nvPr>
            <p:custDataLst>
              <p:tags r:id="rId4"/>
            </p:custDataLst>
          </p:nvPr>
        </p:nvSpPr>
        <p:spPr>
          <a:xfrm>
            <a:off x="3665627" y="4430447"/>
            <a:ext cx="6706699" cy="415220"/>
          </a:xfrm>
          <a:custGeom>
            <a:avLst/>
            <a:gdLst/>
            <a:ahLst/>
            <a:cxnLst/>
            <a:rect l="l" t="t" r="r" b="b"/>
            <a:pathLst>
              <a:path w="6793992" h="420624">
                <a:moveTo>
                  <a:pt x="1755648" y="0"/>
                </a:moveTo>
                <a:lnTo>
                  <a:pt x="1773936" y="0"/>
                </a:lnTo>
                <a:lnTo>
                  <a:pt x="1773936" y="27432"/>
                </a:lnTo>
                <a:lnTo>
                  <a:pt x="1764792" y="27432"/>
                </a:lnTo>
                <a:lnTo>
                  <a:pt x="1764792" y="27432"/>
                </a:lnTo>
                <a:lnTo>
                  <a:pt x="1746504" y="18288"/>
                </a:lnTo>
                <a:lnTo>
                  <a:pt x="1755648" y="0"/>
                </a:lnTo>
                <a:moveTo>
                  <a:pt x="1819656" y="27432"/>
                </a:moveTo>
                <a:lnTo>
                  <a:pt x="1801368" y="27432"/>
                </a:lnTo>
                <a:lnTo>
                  <a:pt x="1801368" y="0"/>
                </a:lnTo>
                <a:lnTo>
                  <a:pt x="1819656" y="0"/>
                </a:lnTo>
                <a:lnTo>
                  <a:pt x="1819656" y="27432"/>
                </a:lnTo>
                <a:moveTo>
                  <a:pt x="1874520" y="27432"/>
                </a:moveTo>
                <a:lnTo>
                  <a:pt x="1847088" y="27432"/>
                </a:lnTo>
                <a:lnTo>
                  <a:pt x="1847088" y="0"/>
                </a:lnTo>
                <a:lnTo>
                  <a:pt x="1874520" y="0"/>
                </a:lnTo>
                <a:lnTo>
                  <a:pt x="1874520" y="27432"/>
                </a:lnTo>
                <a:moveTo>
                  <a:pt x="1920240" y="27432"/>
                </a:moveTo>
                <a:lnTo>
                  <a:pt x="1901952" y="27432"/>
                </a:lnTo>
                <a:lnTo>
                  <a:pt x="1901952" y="0"/>
                </a:lnTo>
                <a:lnTo>
                  <a:pt x="1920240" y="0"/>
                </a:lnTo>
                <a:lnTo>
                  <a:pt x="1920240" y="27432"/>
                </a:lnTo>
                <a:moveTo>
                  <a:pt x="1975104" y="27432"/>
                </a:moveTo>
                <a:lnTo>
                  <a:pt x="1947672" y="27432"/>
                </a:lnTo>
                <a:lnTo>
                  <a:pt x="1947672" y="0"/>
                </a:lnTo>
                <a:lnTo>
                  <a:pt x="1975104" y="0"/>
                </a:lnTo>
                <a:lnTo>
                  <a:pt x="1975104" y="27432"/>
                </a:lnTo>
                <a:moveTo>
                  <a:pt x="2029968" y="27432"/>
                </a:moveTo>
                <a:lnTo>
                  <a:pt x="2002536" y="27432"/>
                </a:lnTo>
                <a:lnTo>
                  <a:pt x="2002536" y="0"/>
                </a:lnTo>
                <a:lnTo>
                  <a:pt x="2029968" y="0"/>
                </a:lnTo>
                <a:lnTo>
                  <a:pt x="2029968" y="27432"/>
                </a:lnTo>
                <a:moveTo>
                  <a:pt x="2075688" y="27432"/>
                </a:moveTo>
                <a:lnTo>
                  <a:pt x="2048256" y="27432"/>
                </a:lnTo>
                <a:lnTo>
                  <a:pt x="2048256" y="0"/>
                </a:lnTo>
                <a:lnTo>
                  <a:pt x="2075688" y="0"/>
                </a:lnTo>
                <a:lnTo>
                  <a:pt x="2075688" y="27432"/>
                </a:lnTo>
                <a:moveTo>
                  <a:pt x="2130552" y="27432"/>
                </a:moveTo>
                <a:lnTo>
                  <a:pt x="2103120" y="27432"/>
                </a:lnTo>
                <a:lnTo>
                  <a:pt x="2103120" y="0"/>
                </a:lnTo>
                <a:lnTo>
                  <a:pt x="2130552" y="0"/>
                </a:lnTo>
                <a:lnTo>
                  <a:pt x="2130552" y="27432"/>
                </a:lnTo>
                <a:moveTo>
                  <a:pt x="2176272" y="27432"/>
                </a:moveTo>
                <a:lnTo>
                  <a:pt x="2148840" y="27432"/>
                </a:lnTo>
                <a:lnTo>
                  <a:pt x="2148840" y="0"/>
                </a:lnTo>
                <a:lnTo>
                  <a:pt x="2176272" y="0"/>
                </a:lnTo>
                <a:lnTo>
                  <a:pt x="2176272" y="27432"/>
                </a:lnTo>
                <a:moveTo>
                  <a:pt x="2231136" y="27432"/>
                </a:moveTo>
                <a:lnTo>
                  <a:pt x="2203704" y="27432"/>
                </a:lnTo>
                <a:lnTo>
                  <a:pt x="2203704" y="0"/>
                </a:lnTo>
                <a:lnTo>
                  <a:pt x="2231136" y="0"/>
                </a:lnTo>
                <a:lnTo>
                  <a:pt x="2231136" y="27432"/>
                </a:lnTo>
                <a:moveTo>
                  <a:pt x="2276856" y="27432"/>
                </a:moveTo>
                <a:lnTo>
                  <a:pt x="2258568" y="27432"/>
                </a:lnTo>
                <a:lnTo>
                  <a:pt x="2258568" y="0"/>
                </a:lnTo>
                <a:lnTo>
                  <a:pt x="2276856" y="0"/>
                </a:lnTo>
                <a:lnTo>
                  <a:pt x="2276856" y="27432"/>
                </a:lnTo>
                <a:moveTo>
                  <a:pt x="2331720" y="27432"/>
                </a:moveTo>
                <a:lnTo>
                  <a:pt x="2304288" y="27432"/>
                </a:lnTo>
                <a:lnTo>
                  <a:pt x="2304288" y="0"/>
                </a:lnTo>
                <a:lnTo>
                  <a:pt x="2331720" y="0"/>
                </a:lnTo>
                <a:lnTo>
                  <a:pt x="2331720" y="27432"/>
                </a:lnTo>
                <a:moveTo>
                  <a:pt x="2386584" y="27432"/>
                </a:moveTo>
                <a:lnTo>
                  <a:pt x="2359152" y="27432"/>
                </a:lnTo>
                <a:lnTo>
                  <a:pt x="2359152" y="0"/>
                </a:lnTo>
                <a:lnTo>
                  <a:pt x="2386584" y="0"/>
                </a:lnTo>
                <a:lnTo>
                  <a:pt x="2386584" y="27432"/>
                </a:lnTo>
                <a:moveTo>
                  <a:pt x="2432304" y="27432"/>
                </a:moveTo>
                <a:lnTo>
                  <a:pt x="2404872" y="27432"/>
                </a:lnTo>
                <a:lnTo>
                  <a:pt x="2404872" y="0"/>
                </a:lnTo>
                <a:lnTo>
                  <a:pt x="2432304" y="0"/>
                </a:lnTo>
                <a:lnTo>
                  <a:pt x="2432304" y="27432"/>
                </a:lnTo>
                <a:moveTo>
                  <a:pt x="2487168" y="27432"/>
                </a:moveTo>
                <a:lnTo>
                  <a:pt x="2459736" y="27432"/>
                </a:lnTo>
                <a:lnTo>
                  <a:pt x="2459736" y="0"/>
                </a:lnTo>
                <a:lnTo>
                  <a:pt x="2487168" y="0"/>
                </a:lnTo>
                <a:lnTo>
                  <a:pt x="2487168" y="27432"/>
                </a:lnTo>
                <a:moveTo>
                  <a:pt x="2532888" y="27432"/>
                </a:moveTo>
                <a:lnTo>
                  <a:pt x="2505456" y="27432"/>
                </a:lnTo>
                <a:lnTo>
                  <a:pt x="2505456" y="0"/>
                </a:lnTo>
                <a:lnTo>
                  <a:pt x="2532888" y="0"/>
                </a:lnTo>
                <a:lnTo>
                  <a:pt x="2532888" y="27432"/>
                </a:lnTo>
                <a:moveTo>
                  <a:pt x="2587752" y="27432"/>
                </a:moveTo>
                <a:lnTo>
                  <a:pt x="2560320" y="27432"/>
                </a:lnTo>
                <a:lnTo>
                  <a:pt x="2560320" y="0"/>
                </a:lnTo>
                <a:lnTo>
                  <a:pt x="2587752" y="0"/>
                </a:lnTo>
                <a:lnTo>
                  <a:pt x="2587752" y="27432"/>
                </a:lnTo>
                <a:moveTo>
                  <a:pt x="2633472" y="27432"/>
                </a:moveTo>
                <a:lnTo>
                  <a:pt x="2615184" y="27432"/>
                </a:lnTo>
                <a:lnTo>
                  <a:pt x="2615184" y="0"/>
                </a:lnTo>
                <a:lnTo>
                  <a:pt x="2633472" y="0"/>
                </a:lnTo>
                <a:lnTo>
                  <a:pt x="2633472" y="27432"/>
                </a:lnTo>
                <a:moveTo>
                  <a:pt x="2688336" y="27432"/>
                </a:moveTo>
                <a:lnTo>
                  <a:pt x="2660904" y="27432"/>
                </a:lnTo>
                <a:lnTo>
                  <a:pt x="2660904" y="0"/>
                </a:lnTo>
                <a:lnTo>
                  <a:pt x="2688336" y="0"/>
                </a:lnTo>
                <a:lnTo>
                  <a:pt x="2688336" y="27432"/>
                </a:lnTo>
                <a:moveTo>
                  <a:pt x="2734056" y="27432"/>
                </a:moveTo>
                <a:lnTo>
                  <a:pt x="2715768" y="27432"/>
                </a:lnTo>
                <a:lnTo>
                  <a:pt x="2715768" y="0"/>
                </a:lnTo>
                <a:lnTo>
                  <a:pt x="2734056" y="0"/>
                </a:lnTo>
                <a:lnTo>
                  <a:pt x="2734056" y="27432"/>
                </a:lnTo>
                <a:moveTo>
                  <a:pt x="2788920" y="27432"/>
                </a:moveTo>
                <a:lnTo>
                  <a:pt x="2761488" y="27432"/>
                </a:lnTo>
                <a:lnTo>
                  <a:pt x="2761488" y="0"/>
                </a:lnTo>
                <a:lnTo>
                  <a:pt x="2788920" y="0"/>
                </a:lnTo>
                <a:lnTo>
                  <a:pt x="2788920" y="27432"/>
                </a:lnTo>
                <a:moveTo>
                  <a:pt x="2843784" y="27432"/>
                </a:moveTo>
                <a:lnTo>
                  <a:pt x="2816352" y="27432"/>
                </a:lnTo>
                <a:lnTo>
                  <a:pt x="2816352" y="0"/>
                </a:lnTo>
                <a:lnTo>
                  <a:pt x="2843784" y="0"/>
                </a:lnTo>
                <a:lnTo>
                  <a:pt x="2843784" y="27432"/>
                </a:lnTo>
                <a:moveTo>
                  <a:pt x="2889504" y="27432"/>
                </a:moveTo>
                <a:lnTo>
                  <a:pt x="2862072" y="27432"/>
                </a:lnTo>
                <a:lnTo>
                  <a:pt x="2862072" y="0"/>
                </a:lnTo>
                <a:lnTo>
                  <a:pt x="2889504" y="0"/>
                </a:lnTo>
                <a:lnTo>
                  <a:pt x="2889504" y="27432"/>
                </a:lnTo>
                <a:moveTo>
                  <a:pt x="2944368" y="27432"/>
                </a:moveTo>
                <a:lnTo>
                  <a:pt x="2916936" y="27432"/>
                </a:lnTo>
                <a:lnTo>
                  <a:pt x="2916936" y="0"/>
                </a:lnTo>
                <a:lnTo>
                  <a:pt x="2944368" y="0"/>
                </a:lnTo>
                <a:lnTo>
                  <a:pt x="2944368" y="27432"/>
                </a:lnTo>
                <a:moveTo>
                  <a:pt x="2990088" y="27432"/>
                </a:moveTo>
                <a:lnTo>
                  <a:pt x="2962656" y="27432"/>
                </a:lnTo>
                <a:lnTo>
                  <a:pt x="2962656" y="0"/>
                </a:lnTo>
                <a:lnTo>
                  <a:pt x="2990088" y="0"/>
                </a:lnTo>
                <a:lnTo>
                  <a:pt x="2990088" y="27432"/>
                </a:lnTo>
                <a:moveTo>
                  <a:pt x="3044952" y="27432"/>
                </a:moveTo>
                <a:lnTo>
                  <a:pt x="3017520" y="27432"/>
                </a:lnTo>
                <a:lnTo>
                  <a:pt x="3017520" y="0"/>
                </a:lnTo>
                <a:lnTo>
                  <a:pt x="3044952" y="0"/>
                </a:lnTo>
                <a:lnTo>
                  <a:pt x="3044952" y="27432"/>
                </a:lnTo>
                <a:moveTo>
                  <a:pt x="3090672" y="27432"/>
                </a:moveTo>
                <a:lnTo>
                  <a:pt x="3072384" y="27432"/>
                </a:lnTo>
                <a:lnTo>
                  <a:pt x="3072384" y="0"/>
                </a:lnTo>
                <a:lnTo>
                  <a:pt x="3090672" y="0"/>
                </a:lnTo>
                <a:lnTo>
                  <a:pt x="3090672" y="27432"/>
                </a:lnTo>
                <a:moveTo>
                  <a:pt x="3145536" y="27432"/>
                </a:moveTo>
                <a:lnTo>
                  <a:pt x="3118104" y="27432"/>
                </a:lnTo>
                <a:lnTo>
                  <a:pt x="3118104" y="0"/>
                </a:lnTo>
                <a:lnTo>
                  <a:pt x="3145536" y="0"/>
                </a:lnTo>
                <a:lnTo>
                  <a:pt x="3145536" y="27432"/>
                </a:lnTo>
                <a:moveTo>
                  <a:pt x="3200400" y="27432"/>
                </a:moveTo>
                <a:lnTo>
                  <a:pt x="3172968" y="27432"/>
                </a:lnTo>
                <a:lnTo>
                  <a:pt x="3172968" y="0"/>
                </a:lnTo>
                <a:lnTo>
                  <a:pt x="3200400" y="0"/>
                </a:lnTo>
                <a:lnTo>
                  <a:pt x="3200400" y="27432"/>
                </a:lnTo>
                <a:moveTo>
                  <a:pt x="3246120" y="27432"/>
                </a:moveTo>
                <a:lnTo>
                  <a:pt x="3218688" y="27432"/>
                </a:lnTo>
                <a:lnTo>
                  <a:pt x="3218688" y="0"/>
                </a:lnTo>
                <a:lnTo>
                  <a:pt x="3246120" y="0"/>
                </a:lnTo>
                <a:lnTo>
                  <a:pt x="3246120" y="27432"/>
                </a:lnTo>
                <a:moveTo>
                  <a:pt x="3300984" y="27432"/>
                </a:moveTo>
                <a:lnTo>
                  <a:pt x="3273552" y="27432"/>
                </a:lnTo>
                <a:lnTo>
                  <a:pt x="3273552" y="0"/>
                </a:lnTo>
                <a:lnTo>
                  <a:pt x="3300984" y="0"/>
                </a:lnTo>
                <a:lnTo>
                  <a:pt x="3300984" y="27432"/>
                </a:lnTo>
                <a:moveTo>
                  <a:pt x="3346704" y="27432"/>
                </a:moveTo>
                <a:lnTo>
                  <a:pt x="3319272" y="27432"/>
                </a:lnTo>
                <a:lnTo>
                  <a:pt x="3319272" y="0"/>
                </a:lnTo>
                <a:lnTo>
                  <a:pt x="3346704" y="0"/>
                </a:lnTo>
                <a:lnTo>
                  <a:pt x="3346704" y="27432"/>
                </a:lnTo>
                <a:moveTo>
                  <a:pt x="3401568" y="27432"/>
                </a:moveTo>
                <a:lnTo>
                  <a:pt x="3374136" y="27432"/>
                </a:lnTo>
                <a:lnTo>
                  <a:pt x="3374136" y="0"/>
                </a:lnTo>
                <a:lnTo>
                  <a:pt x="3401568" y="0"/>
                </a:lnTo>
                <a:lnTo>
                  <a:pt x="3401568" y="27432"/>
                </a:lnTo>
                <a:moveTo>
                  <a:pt x="3447288" y="27432"/>
                </a:moveTo>
                <a:lnTo>
                  <a:pt x="3429000" y="27432"/>
                </a:lnTo>
                <a:lnTo>
                  <a:pt x="3429000" y="0"/>
                </a:lnTo>
                <a:lnTo>
                  <a:pt x="3447288" y="0"/>
                </a:lnTo>
                <a:lnTo>
                  <a:pt x="3447288" y="27432"/>
                </a:lnTo>
                <a:moveTo>
                  <a:pt x="3502152" y="27432"/>
                </a:moveTo>
                <a:lnTo>
                  <a:pt x="3474720" y="27432"/>
                </a:lnTo>
                <a:lnTo>
                  <a:pt x="3474720" y="0"/>
                </a:lnTo>
                <a:lnTo>
                  <a:pt x="3502152" y="0"/>
                </a:lnTo>
                <a:lnTo>
                  <a:pt x="3502152" y="27432"/>
                </a:lnTo>
                <a:moveTo>
                  <a:pt x="3547872" y="27432"/>
                </a:moveTo>
                <a:lnTo>
                  <a:pt x="3529584" y="27432"/>
                </a:lnTo>
                <a:lnTo>
                  <a:pt x="3529584" y="0"/>
                </a:lnTo>
                <a:lnTo>
                  <a:pt x="3547872" y="0"/>
                </a:lnTo>
                <a:lnTo>
                  <a:pt x="3547872" y="27432"/>
                </a:lnTo>
                <a:moveTo>
                  <a:pt x="3602736" y="27432"/>
                </a:moveTo>
                <a:lnTo>
                  <a:pt x="3575304" y="27432"/>
                </a:lnTo>
                <a:lnTo>
                  <a:pt x="3575304" y="0"/>
                </a:lnTo>
                <a:lnTo>
                  <a:pt x="3602736" y="0"/>
                </a:lnTo>
                <a:lnTo>
                  <a:pt x="3602736" y="27432"/>
                </a:lnTo>
                <a:moveTo>
                  <a:pt x="3657600" y="27432"/>
                </a:moveTo>
                <a:lnTo>
                  <a:pt x="3630168" y="27432"/>
                </a:lnTo>
                <a:lnTo>
                  <a:pt x="3630168" y="0"/>
                </a:lnTo>
                <a:lnTo>
                  <a:pt x="3657600" y="0"/>
                </a:lnTo>
                <a:lnTo>
                  <a:pt x="3657600" y="27432"/>
                </a:lnTo>
                <a:moveTo>
                  <a:pt x="3703320" y="27432"/>
                </a:moveTo>
                <a:lnTo>
                  <a:pt x="3675888" y="27432"/>
                </a:lnTo>
                <a:lnTo>
                  <a:pt x="3675888" y="0"/>
                </a:lnTo>
                <a:lnTo>
                  <a:pt x="3703320" y="0"/>
                </a:lnTo>
                <a:lnTo>
                  <a:pt x="3703320" y="27432"/>
                </a:lnTo>
                <a:moveTo>
                  <a:pt x="3758184" y="27432"/>
                </a:moveTo>
                <a:lnTo>
                  <a:pt x="3730752" y="27432"/>
                </a:lnTo>
                <a:lnTo>
                  <a:pt x="3730752" y="0"/>
                </a:lnTo>
                <a:lnTo>
                  <a:pt x="3758184" y="0"/>
                </a:lnTo>
                <a:lnTo>
                  <a:pt x="3758184" y="27432"/>
                </a:lnTo>
                <a:moveTo>
                  <a:pt x="3803904" y="27432"/>
                </a:moveTo>
                <a:lnTo>
                  <a:pt x="3776472" y="27432"/>
                </a:lnTo>
                <a:lnTo>
                  <a:pt x="3776472" y="0"/>
                </a:lnTo>
                <a:lnTo>
                  <a:pt x="3803904" y="0"/>
                </a:lnTo>
                <a:lnTo>
                  <a:pt x="3803904" y="27432"/>
                </a:lnTo>
                <a:moveTo>
                  <a:pt x="3858768" y="27432"/>
                </a:moveTo>
                <a:lnTo>
                  <a:pt x="3831336" y="27432"/>
                </a:lnTo>
                <a:lnTo>
                  <a:pt x="3831336" y="0"/>
                </a:lnTo>
                <a:lnTo>
                  <a:pt x="3858768" y="0"/>
                </a:lnTo>
                <a:lnTo>
                  <a:pt x="3858768" y="27432"/>
                </a:lnTo>
                <a:moveTo>
                  <a:pt x="3904488" y="27432"/>
                </a:moveTo>
                <a:lnTo>
                  <a:pt x="3886200" y="27432"/>
                </a:lnTo>
                <a:lnTo>
                  <a:pt x="3886200" y="0"/>
                </a:lnTo>
                <a:lnTo>
                  <a:pt x="3904488" y="0"/>
                </a:lnTo>
                <a:lnTo>
                  <a:pt x="3904488" y="27432"/>
                </a:lnTo>
                <a:moveTo>
                  <a:pt x="3959352" y="27432"/>
                </a:moveTo>
                <a:lnTo>
                  <a:pt x="3931920" y="27432"/>
                </a:lnTo>
                <a:lnTo>
                  <a:pt x="3931920" y="0"/>
                </a:lnTo>
                <a:lnTo>
                  <a:pt x="3959352" y="0"/>
                </a:lnTo>
                <a:lnTo>
                  <a:pt x="3959352" y="27432"/>
                </a:lnTo>
                <a:moveTo>
                  <a:pt x="4014216" y="27432"/>
                </a:moveTo>
                <a:lnTo>
                  <a:pt x="3986784" y="27432"/>
                </a:lnTo>
                <a:lnTo>
                  <a:pt x="3986784" y="0"/>
                </a:lnTo>
                <a:lnTo>
                  <a:pt x="4014216" y="0"/>
                </a:lnTo>
                <a:lnTo>
                  <a:pt x="4014216" y="27432"/>
                </a:lnTo>
                <a:moveTo>
                  <a:pt x="4059936" y="27432"/>
                </a:moveTo>
                <a:lnTo>
                  <a:pt x="4032504" y="27432"/>
                </a:lnTo>
                <a:lnTo>
                  <a:pt x="4032504" y="0"/>
                </a:lnTo>
                <a:lnTo>
                  <a:pt x="4059936" y="0"/>
                </a:lnTo>
                <a:lnTo>
                  <a:pt x="4059936" y="27432"/>
                </a:lnTo>
                <a:moveTo>
                  <a:pt x="4114800" y="27432"/>
                </a:moveTo>
                <a:lnTo>
                  <a:pt x="4087368" y="27432"/>
                </a:lnTo>
                <a:lnTo>
                  <a:pt x="4087368" y="0"/>
                </a:lnTo>
                <a:lnTo>
                  <a:pt x="4114800" y="0"/>
                </a:lnTo>
                <a:lnTo>
                  <a:pt x="4114800" y="27432"/>
                </a:lnTo>
                <a:moveTo>
                  <a:pt x="4160520" y="27432"/>
                </a:moveTo>
                <a:lnTo>
                  <a:pt x="4133088" y="27432"/>
                </a:lnTo>
                <a:lnTo>
                  <a:pt x="4133088" y="0"/>
                </a:lnTo>
                <a:lnTo>
                  <a:pt x="4160520" y="0"/>
                </a:lnTo>
                <a:lnTo>
                  <a:pt x="4160520" y="27432"/>
                </a:lnTo>
                <a:moveTo>
                  <a:pt x="4215384" y="27432"/>
                </a:moveTo>
                <a:lnTo>
                  <a:pt x="4187952" y="27432"/>
                </a:lnTo>
                <a:lnTo>
                  <a:pt x="4187952" y="0"/>
                </a:lnTo>
                <a:lnTo>
                  <a:pt x="4215384" y="0"/>
                </a:lnTo>
                <a:lnTo>
                  <a:pt x="4215384" y="27432"/>
                </a:lnTo>
                <a:moveTo>
                  <a:pt x="4261104" y="27432"/>
                </a:moveTo>
                <a:lnTo>
                  <a:pt x="4242816" y="27432"/>
                </a:lnTo>
                <a:lnTo>
                  <a:pt x="4242816" y="0"/>
                </a:lnTo>
                <a:lnTo>
                  <a:pt x="4261104" y="0"/>
                </a:lnTo>
                <a:lnTo>
                  <a:pt x="4261104" y="27432"/>
                </a:lnTo>
                <a:moveTo>
                  <a:pt x="4315968" y="27432"/>
                </a:moveTo>
                <a:lnTo>
                  <a:pt x="4288536" y="27432"/>
                </a:lnTo>
                <a:lnTo>
                  <a:pt x="4288536" y="0"/>
                </a:lnTo>
                <a:lnTo>
                  <a:pt x="4315968" y="0"/>
                </a:lnTo>
                <a:lnTo>
                  <a:pt x="4315968" y="27432"/>
                </a:lnTo>
                <a:moveTo>
                  <a:pt x="4361688" y="27432"/>
                </a:moveTo>
                <a:lnTo>
                  <a:pt x="4343400" y="27432"/>
                </a:lnTo>
                <a:lnTo>
                  <a:pt x="4343400" y="0"/>
                </a:lnTo>
                <a:lnTo>
                  <a:pt x="4361688" y="0"/>
                </a:lnTo>
                <a:lnTo>
                  <a:pt x="4361688" y="27432"/>
                </a:lnTo>
                <a:moveTo>
                  <a:pt x="4416552" y="27432"/>
                </a:moveTo>
                <a:lnTo>
                  <a:pt x="4389120" y="27432"/>
                </a:lnTo>
                <a:lnTo>
                  <a:pt x="4389120" y="0"/>
                </a:lnTo>
                <a:lnTo>
                  <a:pt x="4416552" y="0"/>
                </a:lnTo>
                <a:lnTo>
                  <a:pt x="4416552" y="27432"/>
                </a:lnTo>
                <a:moveTo>
                  <a:pt x="4471416" y="27432"/>
                </a:moveTo>
                <a:lnTo>
                  <a:pt x="4443984" y="27432"/>
                </a:lnTo>
                <a:lnTo>
                  <a:pt x="4443984" y="0"/>
                </a:lnTo>
                <a:lnTo>
                  <a:pt x="4471416" y="0"/>
                </a:lnTo>
                <a:lnTo>
                  <a:pt x="4471416" y="27432"/>
                </a:lnTo>
                <a:moveTo>
                  <a:pt x="4517136" y="27432"/>
                </a:moveTo>
                <a:lnTo>
                  <a:pt x="4489704" y="27432"/>
                </a:lnTo>
                <a:lnTo>
                  <a:pt x="4489704" y="0"/>
                </a:lnTo>
                <a:lnTo>
                  <a:pt x="4517136" y="0"/>
                </a:lnTo>
                <a:lnTo>
                  <a:pt x="4517136" y="27432"/>
                </a:lnTo>
                <a:moveTo>
                  <a:pt x="4572000" y="27432"/>
                </a:moveTo>
                <a:lnTo>
                  <a:pt x="4544568" y="27432"/>
                </a:lnTo>
                <a:lnTo>
                  <a:pt x="4544568" y="0"/>
                </a:lnTo>
                <a:lnTo>
                  <a:pt x="4572000" y="0"/>
                </a:lnTo>
                <a:lnTo>
                  <a:pt x="4572000" y="27432"/>
                </a:lnTo>
                <a:moveTo>
                  <a:pt x="4617720" y="27432"/>
                </a:moveTo>
                <a:lnTo>
                  <a:pt x="4590288" y="27432"/>
                </a:lnTo>
                <a:lnTo>
                  <a:pt x="4590288" y="0"/>
                </a:lnTo>
                <a:lnTo>
                  <a:pt x="4617720" y="0"/>
                </a:lnTo>
                <a:lnTo>
                  <a:pt x="4617720" y="27432"/>
                </a:lnTo>
                <a:moveTo>
                  <a:pt x="4672584" y="27432"/>
                </a:moveTo>
                <a:lnTo>
                  <a:pt x="4645152" y="27432"/>
                </a:lnTo>
                <a:lnTo>
                  <a:pt x="4645152" y="0"/>
                </a:lnTo>
                <a:lnTo>
                  <a:pt x="4672584" y="0"/>
                </a:lnTo>
                <a:lnTo>
                  <a:pt x="4672584" y="27432"/>
                </a:lnTo>
                <a:moveTo>
                  <a:pt x="4718304" y="27432"/>
                </a:moveTo>
                <a:lnTo>
                  <a:pt x="4700016" y="27432"/>
                </a:lnTo>
                <a:lnTo>
                  <a:pt x="4700016" y="0"/>
                </a:lnTo>
                <a:lnTo>
                  <a:pt x="4718304" y="0"/>
                </a:lnTo>
                <a:lnTo>
                  <a:pt x="4718304" y="27432"/>
                </a:lnTo>
                <a:moveTo>
                  <a:pt x="4773168" y="27432"/>
                </a:moveTo>
                <a:lnTo>
                  <a:pt x="4745736" y="27432"/>
                </a:lnTo>
                <a:lnTo>
                  <a:pt x="4745736" y="0"/>
                </a:lnTo>
                <a:lnTo>
                  <a:pt x="4773168" y="0"/>
                </a:lnTo>
                <a:lnTo>
                  <a:pt x="4773168" y="27432"/>
                </a:lnTo>
                <a:moveTo>
                  <a:pt x="4828032" y="27432"/>
                </a:moveTo>
                <a:lnTo>
                  <a:pt x="4800600" y="27432"/>
                </a:lnTo>
                <a:lnTo>
                  <a:pt x="4800600" y="0"/>
                </a:lnTo>
                <a:lnTo>
                  <a:pt x="4828032" y="0"/>
                </a:lnTo>
                <a:lnTo>
                  <a:pt x="4828032" y="27432"/>
                </a:lnTo>
                <a:moveTo>
                  <a:pt x="4873752" y="27432"/>
                </a:moveTo>
                <a:lnTo>
                  <a:pt x="4846320" y="27432"/>
                </a:lnTo>
                <a:lnTo>
                  <a:pt x="4846320" y="0"/>
                </a:lnTo>
                <a:lnTo>
                  <a:pt x="4873752" y="0"/>
                </a:lnTo>
                <a:lnTo>
                  <a:pt x="4873752" y="27432"/>
                </a:lnTo>
                <a:moveTo>
                  <a:pt x="4928616" y="27432"/>
                </a:moveTo>
                <a:lnTo>
                  <a:pt x="4901184" y="27432"/>
                </a:lnTo>
                <a:lnTo>
                  <a:pt x="4901184" y="0"/>
                </a:lnTo>
                <a:lnTo>
                  <a:pt x="4928616" y="0"/>
                </a:lnTo>
                <a:lnTo>
                  <a:pt x="4928616" y="27432"/>
                </a:lnTo>
                <a:moveTo>
                  <a:pt x="4974336" y="27432"/>
                </a:moveTo>
                <a:lnTo>
                  <a:pt x="4946904" y="27432"/>
                </a:lnTo>
                <a:lnTo>
                  <a:pt x="4946904" y="0"/>
                </a:lnTo>
                <a:lnTo>
                  <a:pt x="4974336" y="0"/>
                </a:lnTo>
                <a:lnTo>
                  <a:pt x="4974336" y="27432"/>
                </a:lnTo>
                <a:moveTo>
                  <a:pt x="5029200" y="27432"/>
                </a:moveTo>
                <a:lnTo>
                  <a:pt x="5001768" y="27432"/>
                </a:lnTo>
                <a:lnTo>
                  <a:pt x="5001768" y="0"/>
                </a:lnTo>
                <a:lnTo>
                  <a:pt x="5029200" y="0"/>
                </a:lnTo>
                <a:lnTo>
                  <a:pt x="5029200" y="27432"/>
                </a:lnTo>
                <a:moveTo>
                  <a:pt x="5074920" y="27432"/>
                </a:moveTo>
                <a:lnTo>
                  <a:pt x="5056632" y="27432"/>
                </a:lnTo>
                <a:lnTo>
                  <a:pt x="5056632" y="0"/>
                </a:lnTo>
                <a:lnTo>
                  <a:pt x="5074920" y="0"/>
                </a:lnTo>
                <a:lnTo>
                  <a:pt x="5074920" y="27432"/>
                </a:lnTo>
                <a:moveTo>
                  <a:pt x="5129784" y="27432"/>
                </a:moveTo>
                <a:lnTo>
                  <a:pt x="5102352" y="27432"/>
                </a:lnTo>
                <a:lnTo>
                  <a:pt x="5102352" y="0"/>
                </a:lnTo>
                <a:lnTo>
                  <a:pt x="5129784" y="0"/>
                </a:lnTo>
                <a:lnTo>
                  <a:pt x="5129784" y="27432"/>
                </a:lnTo>
                <a:moveTo>
                  <a:pt x="5175504" y="27432"/>
                </a:moveTo>
                <a:lnTo>
                  <a:pt x="5157216" y="27432"/>
                </a:lnTo>
                <a:lnTo>
                  <a:pt x="5157216" y="0"/>
                </a:lnTo>
                <a:lnTo>
                  <a:pt x="5175504" y="0"/>
                </a:lnTo>
                <a:lnTo>
                  <a:pt x="5175504" y="27432"/>
                </a:lnTo>
                <a:moveTo>
                  <a:pt x="5230368" y="27432"/>
                </a:moveTo>
                <a:lnTo>
                  <a:pt x="5202936" y="27432"/>
                </a:lnTo>
                <a:lnTo>
                  <a:pt x="5202936" y="0"/>
                </a:lnTo>
                <a:lnTo>
                  <a:pt x="5230368" y="0"/>
                </a:lnTo>
                <a:lnTo>
                  <a:pt x="5230368" y="27432"/>
                </a:lnTo>
                <a:moveTo>
                  <a:pt x="5285232" y="27432"/>
                </a:moveTo>
                <a:lnTo>
                  <a:pt x="5257800" y="27432"/>
                </a:lnTo>
                <a:lnTo>
                  <a:pt x="5257800" y="0"/>
                </a:lnTo>
                <a:lnTo>
                  <a:pt x="5285232" y="0"/>
                </a:lnTo>
                <a:lnTo>
                  <a:pt x="5285232" y="27432"/>
                </a:lnTo>
                <a:moveTo>
                  <a:pt x="5330952" y="27432"/>
                </a:moveTo>
                <a:lnTo>
                  <a:pt x="5303520" y="27432"/>
                </a:lnTo>
                <a:lnTo>
                  <a:pt x="5303520" y="0"/>
                </a:lnTo>
                <a:lnTo>
                  <a:pt x="5330952" y="0"/>
                </a:lnTo>
                <a:lnTo>
                  <a:pt x="5330952" y="27432"/>
                </a:lnTo>
                <a:moveTo>
                  <a:pt x="5385816" y="27432"/>
                </a:moveTo>
                <a:lnTo>
                  <a:pt x="5358384" y="27432"/>
                </a:lnTo>
                <a:lnTo>
                  <a:pt x="5358384" y="0"/>
                </a:lnTo>
                <a:lnTo>
                  <a:pt x="5385816" y="0"/>
                </a:lnTo>
                <a:lnTo>
                  <a:pt x="5385816" y="27432"/>
                </a:lnTo>
                <a:moveTo>
                  <a:pt x="5431536" y="27432"/>
                </a:moveTo>
                <a:lnTo>
                  <a:pt x="5404104" y="27432"/>
                </a:lnTo>
                <a:lnTo>
                  <a:pt x="5404104" y="0"/>
                </a:lnTo>
                <a:lnTo>
                  <a:pt x="5431536" y="0"/>
                </a:lnTo>
                <a:lnTo>
                  <a:pt x="5431536" y="27432"/>
                </a:lnTo>
                <a:moveTo>
                  <a:pt x="5486400" y="27432"/>
                </a:moveTo>
                <a:lnTo>
                  <a:pt x="5458968" y="27432"/>
                </a:lnTo>
                <a:lnTo>
                  <a:pt x="5458968" y="0"/>
                </a:lnTo>
                <a:lnTo>
                  <a:pt x="5486400" y="0"/>
                </a:lnTo>
                <a:lnTo>
                  <a:pt x="5486400" y="27432"/>
                </a:lnTo>
                <a:moveTo>
                  <a:pt x="5532120" y="27432"/>
                </a:moveTo>
                <a:lnTo>
                  <a:pt x="5513832" y="27432"/>
                </a:lnTo>
                <a:lnTo>
                  <a:pt x="5513832" y="0"/>
                </a:lnTo>
                <a:lnTo>
                  <a:pt x="5532120" y="0"/>
                </a:lnTo>
                <a:lnTo>
                  <a:pt x="5532120" y="27432"/>
                </a:lnTo>
                <a:moveTo>
                  <a:pt x="5586984" y="27432"/>
                </a:moveTo>
                <a:lnTo>
                  <a:pt x="5559552" y="27432"/>
                </a:lnTo>
                <a:lnTo>
                  <a:pt x="5559552" y="0"/>
                </a:lnTo>
                <a:lnTo>
                  <a:pt x="5586984" y="0"/>
                </a:lnTo>
                <a:lnTo>
                  <a:pt x="5586984" y="27432"/>
                </a:lnTo>
                <a:moveTo>
                  <a:pt x="5641848" y="27432"/>
                </a:moveTo>
                <a:lnTo>
                  <a:pt x="5614416" y="27432"/>
                </a:lnTo>
                <a:lnTo>
                  <a:pt x="5614416" y="0"/>
                </a:lnTo>
                <a:lnTo>
                  <a:pt x="5641848" y="0"/>
                </a:lnTo>
                <a:lnTo>
                  <a:pt x="5641848" y="27432"/>
                </a:lnTo>
                <a:moveTo>
                  <a:pt x="5687568" y="27432"/>
                </a:moveTo>
                <a:lnTo>
                  <a:pt x="5660136" y="27432"/>
                </a:lnTo>
                <a:lnTo>
                  <a:pt x="5660136" y="0"/>
                </a:lnTo>
                <a:lnTo>
                  <a:pt x="5687568" y="0"/>
                </a:lnTo>
                <a:lnTo>
                  <a:pt x="5687568" y="27432"/>
                </a:lnTo>
                <a:moveTo>
                  <a:pt x="5742432" y="27432"/>
                </a:moveTo>
                <a:lnTo>
                  <a:pt x="5715000" y="27432"/>
                </a:lnTo>
                <a:lnTo>
                  <a:pt x="5715000" y="0"/>
                </a:lnTo>
                <a:lnTo>
                  <a:pt x="5742432" y="0"/>
                </a:lnTo>
                <a:lnTo>
                  <a:pt x="5742432" y="27432"/>
                </a:lnTo>
                <a:moveTo>
                  <a:pt x="5788152" y="27432"/>
                </a:moveTo>
                <a:lnTo>
                  <a:pt x="5760720" y="27432"/>
                </a:lnTo>
                <a:lnTo>
                  <a:pt x="5760720" y="0"/>
                </a:lnTo>
                <a:lnTo>
                  <a:pt x="5788152" y="0"/>
                </a:lnTo>
                <a:lnTo>
                  <a:pt x="5788152" y="27432"/>
                </a:lnTo>
                <a:moveTo>
                  <a:pt x="5843016" y="27432"/>
                </a:moveTo>
                <a:lnTo>
                  <a:pt x="5815584" y="27432"/>
                </a:lnTo>
                <a:lnTo>
                  <a:pt x="5815584" y="0"/>
                </a:lnTo>
                <a:lnTo>
                  <a:pt x="5843016" y="0"/>
                </a:lnTo>
                <a:lnTo>
                  <a:pt x="5843016" y="27432"/>
                </a:lnTo>
                <a:moveTo>
                  <a:pt x="5888736" y="27432"/>
                </a:moveTo>
                <a:lnTo>
                  <a:pt x="5870448" y="27432"/>
                </a:lnTo>
                <a:lnTo>
                  <a:pt x="5870448" y="0"/>
                </a:lnTo>
                <a:lnTo>
                  <a:pt x="5888736" y="0"/>
                </a:lnTo>
                <a:lnTo>
                  <a:pt x="5888736" y="27432"/>
                </a:lnTo>
                <a:moveTo>
                  <a:pt x="5943600" y="27432"/>
                </a:moveTo>
                <a:lnTo>
                  <a:pt x="5916168" y="27432"/>
                </a:lnTo>
                <a:lnTo>
                  <a:pt x="5916168" y="0"/>
                </a:lnTo>
                <a:lnTo>
                  <a:pt x="5943600" y="0"/>
                </a:lnTo>
                <a:lnTo>
                  <a:pt x="5943600" y="27432"/>
                </a:lnTo>
                <a:moveTo>
                  <a:pt x="5989320" y="27432"/>
                </a:moveTo>
                <a:lnTo>
                  <a:pt x="5971032" y="27432"/>
                </a:lnTo>
                <a:lnTo>
                  <a:pt x="5971032" y="0"/>
                </a:lnTo>
                <a:lnTo>
                  <a:pt x="5989320" y="0"/>
                </a:lnTo>
                <a:lnTo>
                  <a:pt x="5989320" y="27432"/>
                </a:lnTo>
                <a:moveTo>
                  <a:pt x="6044184" y="27432"/>
                </a:moveTo>
                <a:lnTo>
                  <a:pt x="6016752" y="27432"/>
                </a:lnTo>
                <a:lnTo>
                  <a:pt x="6016752" y="0"/>
                </a:lnTo>
                <a:lnTo>
                  <a:pt x="6044184" y="0"/>
                </a:lnTo>
                <a:lnTo>
                  <a:pt x="6044184" y="27432"/>
                </a:lnTo>
                <a:moveTo>
                  <a:pt x="6099048" y="27432"/>
                </a:moveTo>
                <a:lnTo>
                  <a:pt x="6071616" y="27432"/>
                </a:lnTo>
                <a:lnTo>
                  <a:pt x="6071616" y="0"/>
                </a:lnTo>
                <a:lnTo>
                  <a:pt x="6099048" y="0"/>
                </a:lnTo>
                <a:lnTo>
                  <a:pt x="6099048" y="27432"/>
                </a:lnTo>
                <a:moveTo>
                  <a:pt x="6144768" y="27432"/>
                </a:moveTo>
                <a:lnTo>
                  <a:pt x="6117336" y="27432"/>
                </a:lnTo>
                <a:lnTo>
                  <a:pt x="6117336" y="0"/>
                </a:lnTo>
                <a:lnTo>
                  <a:pt x="6144768" y="0"/>
                </a:lnTo>
                <a:lnTo>
                  <a:pt x="6144768" y="27432"/>
                </a:lnTo>
                <a:moveTo>
                  <a:pt x="6199632" y="27432"/>
                </a:moveTo>
                <a:lnTo>
                  <a:pt x="6172200" y="27432"/>
                </a:lnTo>
                <a:lnTo>
                  <a:pt x="6172200" y="0"/>
                </a:lnTo>
                <a:lnTo>
                  <a:pt x="6199632" y="0"/>
                </a:lnTo>
                <a:lnTo>
                  <a:pt x="6199632" y="27432"/>
                </a:lnTo>
                <a:moveTo>
                  <a:pt x="6245352" y="27432"/>
                </a:moveTo>
                <a:lnTo>
                  <a:pt x="6217920" y="27432"/>
                </a:lnTo>
                <a:lnTo>
                  <a:pt x="6217920" y="0"/>
                </a:lnTo>
                <a:lnTo>
                  <a:pt x="6245352" y="0"/>
                </a:lnTo>
                <a:lnTo>
                  <a:pt x="6245352" y="27432"/>
                </a:lnTo>
                <a:moveTo>
                  <a:pt x="6300216" y="27432"/>
                </a:moveTo>
                <a:lnTo>
                  <a:pt x="6272784" y="27432"/>
                </a:lnTo>
                <a:lnTo>
                  <a:pt x="6272784" y="0"/>
                </a:lnTo>
                <a:lnTo>
                  <a:pt x="6300216" y="0"/>
                </a:lnTo>
                <a:lnTo>
                  <a:pt x="6300216" y="27432"/>
                </a:lnTo>
                <a:moveTo>
                  <a:pt x="6345936" y="27432"/>
                </a:moveTo>
                <a:lnTo>
                  <a:pt x="6327648" y="27432"/>
                </a:lnTo>
                <a:lnTo>
                  <a:pt x="6327648" y="0"/>
                </a:lnTo>
                <a:lnTo>
                  <a:pt x="6345936" y="0"/>
                </a:lnTo>
                <a:lnTo>
                  <a:pt x="6345936" y="27432"/>
                </a:lnTo>
                <a:moveTo>
                  <a:pt x="6400800" y="27432"/>
                </a:moveTo>
                <a:lnTo>
                  <a:pt x="6373368" y="27432"/>
                </a:lnTo>
                <a:lnTo>
                  <a:pt x="6373368" y="0"/>
                </a:lnTo>
                <a:lnTo>
                  <a:pt x="6400800" y="0"/>
                </a:lnTo>
                <a:lnTo>
                  <a:pt x="6400800" y="27432"/>
                </a:lnTo>
                <a:moveTo>
                  <a:pt x="6455664" y="27432"/>
                </a:moveTo>
                <a:lnTo>
                  <a:pt x="6428232" y="27432"/>
                </a:lnTo>
                <a:lnTo>
                  <a:pt x="6428232" y="0"/>
                </a:lnTo>
                <a:lnTo>
                  <a:pt x="6455664" y="0"/>
                </a:lnTo>
                <a:lnTo>
                  <a:pt x="6455664" y="27432"/>
                </a:lnTo>
                <a:moveTo>
                  <a:pt x="6501384" y="27432"/>
                </a:moveTo>
                <a:lnTo>
                  <a:pt x="6473952" y="27432"/>
                </a:lnTo>
                <a:lnTo>
                  <a:pt x="6473952" y="0"/>
                </a:lnTo>
                <a:lnTo>
                  <a:pt x="6501384" y="0"/>
                </a:lnTo>
                <a:lnTo>
                  <a:pt x="6501384" y="27432"/>
                </a:lnTo>
                <a:moveTo>
                  <a:pt x="6556248" y="27432"/>
                </a:moveTo>
                <a:lnTo>
                  <a:pt x="6528816" y="27432"/>
                </a:lnTo>
                <a:lnTo>
                  <a:pt x="6528816" y="0"/>
                </a:lnTo>
                <a:lnTo>
                  <a:pt x="6556248" y="0"/>
                </a:lnTo>
                <a:lnTo>
                  <a:pt x="6556248" y="27432"/>
                </a:lnTo>
                <a:moveTo>
                  <a:pt x="6601968" y="27432"/>
                </a:moveTo>
                <a:lnTo>
                  <a:pt x="6574536" y="27432"/>
                </a:lnTo>
                <a:lnTo>
                  <a:pt x="6574536" y="0"/>
                </a:lnTo>
                <a:lnTo>
                  <a:pt x="6601968" y="0"/>
                </a:lnTo>
                <a:lnTo>
                  <a:pt x="6601968" y="27432"/>
                </a:lnTo>
                <a:moveTo>
                  <a:pt x="6656832" y="27432"/>
                </a:moveTo>
                <a:lnTo>
                  <a:pt x="6629400" y="27432"/>
                </a:lnTo>
                <a:lnTo>
                  <a:pt x="6629400" y="0"/>
                </a:lnTo>
                <a:lnTo>
                  <a:pt x="6656832" y="0"/>
                </a:lnTo>
                <a:lnTo>
                  <a:pt x="6656832" y="27432"/>
                </a:lnTo>
                <a:moveTo>
                  <a:pt x="6702552" y="27432"/>
                </a:moveTo>
                <a:lnTo>
                  <a:pt x="6684264" y="27432"/>
                </a:lnTo>
                <a:lnTo>
                  <a:pt x="6684264" y="0"/>
                </a:lnTo>
                <a:lnTo>
                  <a:pt x="6702552" y="0"/>
                </a:lnTo>
                <a:lnTo>
                  <a:pt x="6702552" y="27432"/>
                </a:lnTo>
                <a:moveTo>
                  <a:pt x="6757416" y="27432"/>
                </a:moveTo>
                <a:lnTo>
                  <a:pt x="6729984" y="27432"/>
                </a:lnTo>
                <a:lnTo>
                  <a:pt x="6729984" y="0"/>
                </a:lnTo>
                <a:lnTo>
                  <a:pt x="6757416" y="0"/>
                </a:lnTo>
                <a:lnTo>
                  <a:pt x="6757416" y="27432"/>
                </a:lnTo>
                <a:moveTo>
                  <a:pt x="6793992" y="27432"/>
                </a:moveTo>
                <a:lnTo>
                  <a:pt x="6784848" y="27432"/>
                </a:lnTo>
                <a:lnTo>
                  <a:pt x="6784848" y="0"/>
                </a:lnTo>
                <a:lnTo>
                  <a:pt x="6793992" y="0"/>
                </a:lnTo>
                <a:lnTo>
                  <a:pt x="6793992" y="27432"/>
                </a:lnTo>
                <a:moveTo>
                  <a:pt x="1755648" y="54864"/>
                </a:moveTo>
                <a:lnTo>
                  <a:pt x="1746504" y="73152"/>
                </a:lnTo>
                <a:lnTo>
                  <a:pt x="1719072" y="64008"/>
                </a:lnTo>
                <a:lnTo>
                  <a:pt x="1728216" y="36576"/>
                </a:lnTo>
                <a:lnTo>
                  <a:pt x="1755648" y="54864"/>
                </a:lnTo>
                <a:moveTo>
                  <a:pt x="1728216" y="91440"/>
                </a:moveTo>
                <a:lnTo>
                  <a:pt x="1719072" y="118872"/>
                </a:lnTo>
                <a:lnTo>
                  <a:pt x="1700784" y="109728"/>
                </a:lnTo>
                <a:lnTo>
                  <a:pt x="1709928" y="82296"/>
                </a:lnTo>
                <a:lnTo>
                  <a:pt x="1728216" y="91440"/>
                </a:lnTo>
                <a:moveTo>
                  <a:pt x="1709928" y="137160"/>
                </a:moveTo>
                <a:lnTo>
                  <a:pt x="1700784" y="164592"/>
                </a:lnTo>
                <a:lnTo>
                  <a:pt x="1673352" y="146304"/>
                </a:lnTo>
                <a:lnTo>
                  <a:pt x="1691640" y="128016"/>
                </a:lnTo>
                <a:lnTo>
                  <a:pt x="1709928" y="137160"/>
                </a:lnTo>
                <a:moveTo>
                  <a:pt x="1691640" y="182880"/>
                </a:moveTo>
                <a:lnTo>
                  <a:pt x="1673352" y="201168"/>
                </a:lnTo>
                <a:lnTo>
                  <a:pt x="1655064" y="192024"/>
                </a:lnTo>
                <a:lnTo>
                  <a:pt x="1664208" y="173736"/>
                </a:lnTo>
                <a:lnTo>
                  <a:pt x="1691640" y="182880"/>
                </a:lnTo>
                <a:moveTo>
                  <a:pt x="1664208" y="228600"/>
                </a:moveTo>
                <a:lnTo>
                  <a:pt x="1655064" y="246888"/>
                </a:lnTo>
                <a:lnTo>
                  <a:pt x="1636776" y="237744"/>
                </a:lnTo>
                <a:lnTo>
                  <a:pt x="1645920" y="210312"/>
                </a:lnTo>
                <a:lnTo>
                  <a:pt x="1664208" y="228600"/>
                </a:lnTo>
                <a:moveTo>
                  <a:pt x="1645920" y="274320"/>
                </a:moveTo>
                <a:lnTo>
                  <a:pt x="1636776" y="292608"/>
                </a:lnTo>
                <a:lnTo>
                  <a:pt x="1609344" y="283464"/>
                </a:lnTo>
                <a:lnTo>
                  <a:pt x="1618488" y="256032"/>
                </a:lnTo>
                <a:lnTo>
                  <a:pt x="1645920" y="274320"/>
                </a:lnTo>
                <a:moveTo>
                  <a:pt x="1618488" y="310896"/>
                </a:moveTo>
                <a:lnTo>
                  <a:pt x="1609344" y="338328"/>
                </a:lnTo>
                <a:lnTo>
                  <a:pt x="1591056" y="320040"/>
                </a:lnTo>
                <a:lnTo>
                  <a:pt x="1600200" y="301752"/>
                </a:lnTo>
                <a:lnTo>
                  <a:pt x="1618488" y="310896"/>
                </a:lnTo>
                <a:moveTo>
                  <a:pt x="1600200" y="356616"/>
                </a:moveTo>
                <a:lnTo>
                  <a:pt x="1591056" y="374904"/>
                </a:lnTo>
                <a:lnTo>
                  <a:pt x="1563624" y="365760"/>
                </a:lnTo>
                <a:lnTo>
                  <a:pt x="1581912" y="347472"/>
                </a:lnTo>
                <a:lnTo>
                  <a:pt x="1600200" y="356616"/>
                </a:lnTo>
                <a:moveTo>
                  <a:pt x="1581912" y="402336"/>
                </a:moveTo>
                <a:lnTo>
                  <a:pt x="1572768" y="420624"/>
                </a:lnTo>
                <a:lnTo>
                  <a:pt x="1545336" y="420624"/>
                </a:lnTo>
                <a:lnTo>
                  <a:pt x="1545336" y="393192"/>
                </a:lnTo>
                <a:lnTo>
                  <a:pt x="1554480" y="393192"/>
                </a:lnTo>
                <a:lnTo>
                  <a:pt x="1554480" y="393192"/>
                </a:lnTo>
                <a:lnTo>
                  <a:pt x="1581912" y="402336"/>
                </a:lnTo>
                <a:moveTo>
                  <a:pt x="9144" y="420624"/>
                </a:moveTo>
                <a:lnTo>
                  <a:pt x="0" y="420624"/>
                </a:lnTo>
                <a:lnTo>
                  <a:pt x="0" y="393192"/>
                </a:lnTo>
                <a:lnTo>
                  <a:pt x="9144" y="393192"/>
                </a:lnTo>
                <a:lnTo>
                  <a:pt x="9144" y="420624"/>
                </a:lnTo>
                <a:moveTo>
                  <a:pt x="64008" y="420624"/>
                </a:moveTo>
                <a:lnTo>
                  <a:pt x="36576" y="420624"/>
                </a:lnTo>
                <a:lnTo>
                  <a:pt x="36576" y="393192"/>
                </a:lnTo>
                <a:lnTo>
                  <a:pt x="64008" y="393192"/>
                </a:lnTo>
                <a:lnTo>
                  <a:pt x="64008" y="420624"/>
                </a:lnTo>
                <a:moveTo>
                  <a:pt x="109728" y="420624"/>
                </a:moveTo>
                <a:lnTo>
                  <a:pt x="91440" y="420624"/>
                </a:lnTo>
                <a:lnTo>
                  <a:pt x="91440" y="393192"/>
                </a:lnTo>
                <a:lnTo>
                  <a:pt x="109728" y="393192"/>
                </a:lnTo>
                <a:lnTo>
                  <a:pt x="109728" y="420624"/>
                </a:lnTo>
                <a:moveTo>
                  <a:pt x="164592" y="420624"/>
                </a:moveTo>
                <a:lnTo>
                  <a:pt x="137160" y="420624"/>
                </a:lnTo>
                <a:lnTo>
                  <a:pt x="137160" y="393192"/>
                </a:lnTo>
                <a:lnTo>
                  <a:pt x="164592" y="393192"/>
                </a:lnTo>
                <a:lnTo>
                  <a:pt x="164592" y="420624"/>
                </a:lnTo>
                <a:moveTo>
                  <a:pt x="210312" y="420624"/>
                </a:moveTo>
                <a:lnTo>
                  <a:pt x="192024" y="420624"/>
                </a:lnTo>
                <a:lnTo>
                  <a:pt x="192024" y="393192"/>
                </a:lnTo>
                <a:lnTo>
                  <a:pt x="210312" y="393192"/>
                </a:lnTo>
                <a:lnTo>
                  <a:pt x="210312" y="420624"/>
                </a:lnTo>
                <a:moveTo>
                  <a:pt x="265176" y="420624"/>
                </a:moveTo>
                <a:lnTo>
                  <a:pt x="237744" y="420624"/>
                </a:lnTo>
                <a:lnTo>
                  <a:pt x="237744" y="393192"/>
                </a:lnTo>
                <a:lnTo>
                  <a:pt x="265176" y="393192"/>
                </a:lnTo>
                <a:lnTo>
                  <a:pt x="265176" y="420624"/>
                </a:lnTo>
                <a:moveTo>
                  <a:pt x="310896" y="420624"/>
                </a:moveTo>
                <a:lnTo>
                  <a:pt x="292608" y="420624"/>
                </a:lnTo>
                <a:lnTo>
                  <a:pt x="292608" y="393192"/>
                </a:lnTo>
                <a:lnTo>
                  <a:pt x="310896" y="393192"/>
                </a:lnTo>
                <a:lnTo>
                  <a:pt x="310896" y="420624"/>
                </a:lnTo>
                <a:moveTo>
                  <a:pt x="365760" y="420624"/>
                </a:moveTo>
                <a:lnTo>
                  <a:pt x="338328" y="420624"/>
                </a:lnTo>
                <a:lnTo>
                  <a:pt x="338328" y="393192"/>
                </a:lnTo>
                <a:lnTo>
                  <a:pt x="365760" y="393192"/>
                </a:lnTo>
                <a:lnTo>
                  <a:pt x="365760" y="420624"/>
                </a:lnTo>
                <a:moveTo>
                  <a:pt x="411480" y="420624"/>
                </a:moveTo>
                <a:lnTo>
                  <a:pt x="393192" y="420624"/>
                </a:lnTo>
                <a:lnTo>
                  <a:pt x="393192" y="393192"/>
                </a:lnTo>
                <a:lnTo>
                  <a:pt x="411480" y="393192"/>
                </a:lnTo>
                <a:lnTo>
                  <a:pt x="411480" y="420624"/>
                </a:lnTo>
                <a:moveTo>
                  <a:pt x="466344" y="420624"/>
                </a:moveTo>
                <a:lnTo>
                  <a:pt x="438912" y="420624"/>
                </a:lnTo>
                <a:lnTo>
                  <a:pt x="438912" y="393192"/>
                </a:lnTo>
                <a:lnTo>
                  <a:pt x="466344" y="393192"/>
                </a:lnTo>
                <a:lnTo>
                  <a:pt x="466344" y="420624"/>
                </a:lnTo>
                <a:moveTo>
                  <a:pt x="512064" y="420624"/>
                </a:moveTo>
                <a:lnTo>
                  <a:pt x="493776" y="420624"/>
                </a:lnTo>
                <a:lnTo>
                  <a:pt x="493776" y="393192"/>
                </a:lnTo>
                <a:lnTo>
                  <a:pt x="512064" y="393192"/>
                </a:lnTo>
                <a:lnTo>
                  <a:pt x="512064" y="420624"/>
                </a:lnTo>
                <a:moveTo>
                  <a:pt x="566928" y="420624"/>
                </a:moveTo>
                <a:lnTo>
                  <a:pt x="539496" y="420624"/>
                </a:lnTo>
                <a:lnTo>
                  <a:pt x="539496" y="393192"/>
                </a:lnTo>
                <a:lnTo>
                  <a:pt x="566928" y="393192"/>
                </a:lnTo>
                <a:lnTo>
                  <a:pt x="566928" y="420624"/>
                </a:lnTo>
                <a:moveTo>
                  <a:pt x="621792" y="420624"/>
                </a:moveTo>
                <a:lnTo>
                  <a:pt x="594360" y="420624"/>
                </a:lnTo>
                <a:lnTo>
                  <a:pt x="594360" y="393192"/>
                </a:lnTo>
                <a:lnTo>
                  <a:pt x="621792" y="393192"/>
                </a:lnTo>
                <a:lnTo>
                  <a:pt x="621792" y="420624"/>
                </a:lnTo>
                <a:moveTo>
                  <a:pt x="667512" y="420624"/>
                </a:moveTo>
                <a:lnTo>
                  <a:pt x="640080" y="420624"/>
                </a:lnTo>
                <a:lnTo>
                  <a:pt x="640080" y="393192"/>
                </a:lnTo>
                <a:lnTo>
                  <a:pt x="667512" y="393192"/>
                </a:lnTo>
                <a:lnTo>
                  <a:pt x="667512" y="420624"/>
                </a:lnTo>
                <a:moveTo>
                  <a:pt x="722376" y="420624"/>
                </a:moveTo>
                <a:lnTo>
                  <a:pt x="694944" y="420624"/>
                </a:lnTo>
                <a:lnTo>
                  <a:pt x="694944" y="393192"/>
                </a:lnTo>
                <a:lnTo>
                  <a:pt x="722376" y="393192"/>
                </a:lnTo>
                <a:lnTo>
                  <a:pt x="722376" y="420624"/>
                </a:lnTo>
                <a:moveTo>
                  <a:pt x="768096" y="420624"/>
                </a:moveTo>
                <a:lnTo>
                  <a:pt x="740664" y="420624"/>
                </a:lnTo>
                <a:lnTo>
                  <a:pt x="740664" y="393192"/>
                </a:lnTo>
                <a:lnTo>
                  <a:pt x="768096" y="393192"/>
                </a:lnTo>
                <a:lnTo>
                  <a:pt x="768096" y="420624"/>
                </a:lnTo>
                <a:moveTo>
                  <a:pt x="822960" y="420624"/>
                </a:moveTo>
                <a:lnTo>
                  <a:pt x="795528" y="420624"/>
                </a:lnTo>
                <a:lnTo>
                  <a:pt x="795528" y="393192"/>
                </a:lnTo>
                <a:lnTo>
                  <a:pt x="822960" y="393192"/>
                </a:lnTo>
                <a:lnTo>
                  <a:pt x="822960" y="420624"/>
                </a:lnTo>
                <a:moveTo>
                  <a:pt x="868680" y="420624"/>
                </a:moveTo>
                <a:lnTo>
                  <a:pt x="841248" y="420624"/>
                </a:lnTo>
                <a:lnTo>
                  <a:pt x="841248" y="393192"/>
                </a:lnTo>
                <a:lnTo>
                  <a:pt x="868680" y="393192"/>
                </a:lnTo>
                <a:lnTo>
                  <a:pt x="868680" y="420624"/>
                </a:lnTo>
                <a:moveTo>
                  <a:pt x="923544" y="420624"/>
                </a:moveTo>
                <a:lnTo>
                  <a:pt x="896112" y="420624"/>
                </a:lnTo>
                <a:lnTo>
                  <a:pt x="896112" y="393192"/>
                </a:lnTo>
                <a:lnTo>
                  <a:pt x="923544" y="393192"/>
                </a:lnTo>
                <a:lnTo>
                  <a:pt x="923544" y="420624"/>
                </a:lnTo>
                <a:moveTo>
                  <a:pt x="969264" y="420624"/>
                </a:moveTo>
                <a:lnTo>
                  <a:pt x="941832" y="420624"/>
                </a:lnTo>
                <a:lnTo>
                  <a:pt x="941832" y="393192"/>
                </a:lnTo>
                <a:lnTo>
                  <a:pt x="969264" y="393192"/>
                </a:lnTo>
                <a:lnTo>
                  <a:pt x="969264" y="420624"/>
                </a:lnTo>
                <a:moveTo>
                  <a:pt x="1024128" y="420624"/>
                </a:moveTo>
                <a:lnTo>
                  <a:pt x="996696" y="420624"/>
                </a:lnTo>
                <a:lnTo>
                  <a:pt x="996696" y="393192"/>
                </a:lnTo>
                <a:lnTo>
                  <a:pt x="1024128" y="393192"/>
                </a:lnTo>
                <a:lnTo>
                  <a:pt x="1024128" y="420624"/>
                </a:lnTo>
                <a:moveTo>
                  <a:pt x="1069848" y="420624"/>
                </a:moveTo>
                <a:lnTo>
                  <a:pt x="1042416" y="420624"/>
                </a:lnTo>
                <a:lnTo>
                  <a:pt x="1042416" y="393192"/>
                </a:lnTo>
                <a:lnTo>
                  <a:pt x="1069848" y="393192"/>
                </a:lnTo>
                <a:lnTo>
                  <a:pt x="1069848" y="420624"/>
                </a:lnTo>
                <a:moveTo>
                  <a:pt x="1124712" y="420624"/>
                </a:moveTo>
                <a:lnTo>
                  <a:pt x="1097280" y="420624"/>
                </a:lnTo>
                <a:lnTo>
                  <a:pt x="1097280" y="393192"/>
                </a:lnTo>
                <a:lnTo>
                  <a:pt x="1124712" y="393192"/>
                </a:lnTo>
                <a:lnTo>
                  <a:pt x="1124712" y="420624"/>
                </a:lnTo>
                <a:moveTo>
                  <a:pt x="1170432" y="420624"/>
                </a:moveTo>
                <a:lnTo>
                  <a:pt x="1143000" y="420624"/>
                </a:lnTo>
                <a:lnTo>
                  <a:pt x="1143000" y="393192"/>
                </a:lnTo>
                <a:lnTo>
                  <a:pt x="1170432" y="393192"/>
                </a:lnTo>
                <a:lnTo>
                  <a:pt x="1170432" y="420624"/>
                </a:lnTo>
                <a:moveTo>
                  <a:pt x="1225296" y="420624"/>
                </a:moveTo>
                <a:lnTo>
                  <a:pt x="1197864" y="420624"/>
                </a:lnTo>
                <a:lnTo>
                  <a:pt x="1197864" y="393192"/>
                </a:lnTo>
                <a:lnTo>
                  <a:pt x="1225296" y="393192"/>
                </a:lnTo>
                <a:lnTo>
                  <a:pt x="1225296" y="420624"/>
                </a:lnTo>
                <a:moveTo>
                  <a:pt x="1271016" y="420624"/>
                </a:moveTo>
                <a:lnTo>
                  <a:pt x="1243584" y="420624"/>
                </a:lnTo>
                <a:lnTo>
                  <a:pt x="1243584" y="393192"/>
                </a:lnTo>
                <a:lnTo>
                  <a:pt x="1271016" y="393192"/>
                </a:lnTo>
                <a:lnTo>
                  <a:pt x="1271016" y="420624"/>
                </a:lnTo>
                <a:moveTo>
                  <a:pt x="1325880" y="420624"/>
                </a:moveTo>
                <a:lnTo>
                  <a:pt x="1298448" y="420624"/>
                </a:lnTo>
                <a:lnTo>
                  <a:pt x="1298448" y="393192"/>
                </a:lnTo>
                <a:lnTo>
                  <a:pt x="1325880" y="393192"/>
                </a:lnTo>
                <a:lnTo>
                  <a:pt x="1325880" y="420624"/>
                </a:lnTo>
                <a:moveTo>
                  <a:pt x="1371600" y="420624"/>
                </a:moveTo>
                <a:lnTo>
                  <a:pt x="1344168" y="420624"/>
                </a:lnTo>
                <a:lnTo>
                  <a:pt x="1344168" y="393192"/>
                </a:lnTo>
                <a:lnTo>
                  <a:pt x="1371600" y="393192"/>
                </a:lnTo>
                <a:lnTo>
                  <a:pt x="1371600" y="420624"/>
                </a:lnTo>
                <a:moveTo>
                  <a:pt x="1426464" y="420624"/>
                </a:moveTo>
                <a:lnTo>
                  <a:pt x="1399032" y="420624"/>
                </a:lnTo>
                <a:lnTo>
                  <a:pt x="1399032" y="393192"/>
                </a:lnTo>
                <a:lnTo>
                  <a:pt x="1426464" y="393192"/>
                </a:lnTo>
                <a:lnTo>
                  <a:pt x="1426464" y="420624"/>
                </a:lnTo>
                <a:moveTo>
                  <a:pt x="1472184" y="420624"/>
                </a:moveTo>
                <a:lnTo>
                  <a:pt x="1444752" y="420624"/>
                </a:lnTo>
                <a:lnTo>
                  <a:pt x="1444752" y="393192"/>
                </a:lnTo>
                <a:lnTo>
                  <a:pt x="1472184" y="393192"/>
                </a:lnTo>
                <a:lnTo>
                  <a:pt x="1472184" y="420624"/>
                </a:lnTo>
                <a:moveTo>
                  <a:pt x="1527048" y="420624"/>
                </a:moveTo>
                <a:lnTo>
                  <a:pt x="1499616" y="420624"/>
                </a:lnTo>
                <a:lnTo>
                  <a:pt x="1499616" y="393192"/>
                </a:lnTo>
                <a:lnTo>
                  <a:pt x="1527048" y="393192"/>
                </a:lnTo>
                <a:lnTo>
                  <a:pt x="1527048" y="420624"/>
                </a:lnTo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1080000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对象2"/>
          <p:cNvSpPr/>
          <p:nvPr>
            <p:custDataLst>
              <p:tags r:id="rId5"/>
            </p:custDataLst>
          </p:nvPr>
        </p:nvSpPr>
        <p:spPr>
          <a:xfrm>
            <a:off x="3159766" y="5902270"/>
            <a:ext cx="7212184" cy="415220"/>
          </a:xfrm>
          <a:custGeom>
            <a:avLst/>
            <a:gdLst/>
            <a:ahLst/>
            <a:cxnLst/>
            <a:rect l="l" t="t" r="r" b="b"/>
            <a:pathLst>
              <a:path w="7306056" h="420624">
                <a:moveTo>
                  <a:pt x="2258568" y="0"/>
                </a:moveTo>
                <a:lnTo>
                  <a:pt x="2276856" y="0"/>
                </a:lnTo>
                <a:lnTo>
                  <a:pt x="2276856" y="27432"/>
                </a:lnTo>
                <a:lnTo>
                  <a:pt x="2276856" y="27432"/>
                </a:lnTo>
                <a:lnTo>
                  <a:pt x="2276856" y="27432"/>
                </a:lnTo>
                <a:lnTo>
                  <a:pt x="2249424" y="18288"/>
                </a:lnTo>
                <a:lnTo>
                  <a:pt x="2258568" y="0"/>
                </a:lnTo>
                <a:moveTo>
                  <a:pt x="2331720" y="27432"/>
                </a:moveTo>
                <a:lnTo>
                  <a:pt x="2304288" y="27432"/>
                </a:lnTo>
                <a:lnTo>
                  <a:pt x="2304288" y="0"/>
                </a:lnTo>
                <a:lnTo>
                  <a:pt x="2331720" y="0"/>
                </a:lnTo>
                <a:lnTo>
                  <a:pt x="2331720" y="27432"/>
                </a:lnTo>
                <a:moveTo>
                  <a:pt x="2377440" y="27432"/>
                </a:moveTo>
                <a:lnTo>
                  <a:pt x="2359152" y="27432"/>
                </a:lnTo>
                <a:lnTo>
                  <a:pt x="2359152" y="0"/>
                </a:lnTo>
                <a:lnTo>
                  <a:pt x="2377440" y="0"/>
                </a:lnTo>
                <a:lnTo>
                  <a:pt x="2377440" y="27432"/>
                </a:lnTo>
                <a:moveTo>
                  <a:pt x="2432304" y="27432"/>
                </a:moveTo>
                <a:lnTo>
                  <a:pt x="2404872" y="27432"/>
                </a:lnTo>
                <a:lnTo>
                  <a:pt x="2404872" y="0"/>
                </a:lnTo>
                <a:lnTo>
                  <a:pt x="2432304" y="0"/>
                </a:lnTo>
                <a:lnTo>
                  <a:pt x="2432304" y="27432"/>
                </a:lnTo>
                <a:moveTo>
                  <a:pt x="2487168" y="27432"/>
                </a:moveTo>
                <a:lnTo>
                  <a:pt x="2459736" y="27432"/>
                </a:lnTo>
                <a:lnTo>
                  <a:pt x="2459736" y="0"/>
                </a:lnTo>
                <a:lnTo>
                  <a:pt x="2487168" y="0"/>
                </a:lnTo>
                <a:lnTo>
                  <a:pt x="2487168" y="27432"/>
                </a:lnTo>
                <a:moveTo>
                  <a:pt x="2532888" y="27432"/>
                </a:moveTo>
                <a:lnTo>
                  <a:pt x="2505456" y="27432"/>
                </a:lnTo>
                <a:lnTo>
                  <a:pt x="2505456" y="0"/>
                </a:lnTo>
                <a:lnTo>
                  <a:pt x="2532888" y="0"/>
                </a:lnTo>
                <a:lnTo>
                  <a:pt x="2532888" y="27432"/>
                </a:lnTo>
                <a:moveTo>
                  <a:pt x="2587752" y="27432"/>
                </a:moveTo>
                <a:lnTo>
                  <a:pt x="2560320" y="27432"/>
                </a:lnTo>
                <a:lnTo>
                  <a:pt x="2560320" y="0"/>
                </a:lnTo>
                <a:lnTo>
                  <a:pt x="2587752" y="0"/>
                </a:lnTo>
                <a:lnTo>
                  <a:pt x="2587752" y="27432"/>
                </a:lnTo>
                <a:moveTo>
                  <a:pt x="2633472" y="27432"/>
                </a:moveTo>
                <a:lnTo>
                  <a:pt x="2606040" y="27432"/>
                </a:lnTo>
                <a:lnTo>
                  <a:pt x="2606040" y="0"/>
                </a:lnTo>
                <a:lnTo>
                  <a:pt x="2633472" y="0"/>
                </a:lnTo>
                <a:lnTo>
                  <a:pt x="2633472" y="27432"/>
                </a:lnTo>
                <a:moveTo>
                  <a:pt x="2688336" y="27432"/>
                </a:moveTo>
                <a:lnTo>
                  <a:pt x="2660904" y="27432"/>
                </a:lnTo>
                <a:lnTo>
                  <a:pt x="2660904" y="0"/>
                </a:lnTo>
                <a:lnTo>
                  <a:pt x="2688336" y="0"/>
                </a:lnTo>
                <a:lnTo>
                  <a:pt x="2688336" y="27432"/>
                </a:lnTo>
                <a:moveTo>
                  <a:pt x="2734056" y="27432"/>
                </a:moveTo>
                <a:lnTo>
                  <a:pt x="2715768" y="27432"/>
                </a:lnTo>
                <a:lnTo>
                  <a:pt x="2715768" y="0"/>
                </a:lnTo>
                <a:lnTo>
                  <a:pt x="2734056" y="0"/>
                </a:lnTo>
                <a:lnTo>
                  <a:pt x="2734056" y="27432"/>
                </a:lnTo>
                <a:moveTo>
                  <a:pt x="2788920" y="27432"/>
                </a:moveTo>
                <a:lnTo>
                  <a:pt x="2761488" y="27432"/>
                </a:lnTo>
                <a:lnTo>
                  <a:pt x="2761488" y="0"/>
                </a:lnTo>
                <a:lnTo>
                  <a:pt x="2788920" y="0"/>
                </a:lnTo>
                <a:lnTo>
                  <a:pt x="2788920" y="27432"/>
                </a:lnTo>
                <a:moveTo>
                  <a:pt x="2834640" y="27432"/>
                </a:moveTo>
                <a:lnTo>
                  <a:pt x="2816352" y="27432"/>
                </a:lnTo>
                <a:lnTo>
                  <a:pt x="2816352" y="0"/>
                </a:lnTo>
                <a:lnTo>
                  <a:pt x="2834640" y="0"/>
                </a:lnTo>
                <a:lnTo>
                  <a:pt x="2834640" y="27432"/>
                </a:lnTo>
                <a:moveTo>
                  <a:pt x="2889504" y="27432"/>
                </a:moveTo>
                <a:lnTo>
                  <a:pt x="2862072" y="27432"/>
                </a:lnTo>
                <a:lnTo>
                  <a:pt x="2862072" y="0"/>
                </a:lnTo>
                <a:lnTo>
                  <a:pt x="2889504" y="0"/>
                </a:lnTo>
                <a:lnTo>
                  <a:pt x="2889504" y="27432"/>
                </a:lnTo>
                <a:moveTo>
                  <a:pt x="2944368" y="27432"/>
                </a:moveTo>
                <a:lnTo>
                  <a:pt x="2916936" y="27432"/>
                </a:lnTo>
                <a:lnTo>
                  <a:pt x="2916936" y="0"/>
                </a:lnTo>
                <a:lnTo>
                  <a:pt x="2944368" y="0"/>
                </a:lnTo>
                <a:lnTo>
                  <a:pt x="2944368" y="27432"/>
                </a:lnTo>
                <a:moveTo>
                  <a:pt x="2990088" y="27432"/>
                </a:moveTo>
                <a:lnTo>
                  <a:pt x="2962656" y="27432"/>
                </a:lnTo>
                <a:lnTo>
                  <a:pt x="2962656" y="0"/>
                </a:lnTo>
                <a:lnTo>
                  <a:pt x="2990088" y="0"/>
                </a:lnTo>
                <a:lnTo>
                  <a:pt x="2990088" y="27432"/>
                </a:lnTo>
                <a:moveTo>
                  <a:pt x="3044952" y="27432"/>
                </a:moveTo>
                <a:lnTo>
                  <a:pt x="3017520" y="27432"/>
                </a:lnTo>
                <a:lnTo>
                  <a:pt x="3017520" y="0"/>
                </a:lnTo>
                <a:lnTo>
                  <a:pt x="3044952" y="0"/>
                </a:lnTo>
                <a:lnTo>
                  <a:pt x="3044952" y="27432"/>
                </a:lnTo>
                <a:moveTo>
                  <a:pt x="3090672" y="27432"/>
                </a:moveTo>
                <a:lnTo>
                  <a:pt x="3072384" y="27432"/>
                </a:lnTo>
                <a:lnTo>
                  <a:pt x="3072384" y="0"/>
                </a:lnTo>
                <a:lnTo>
                  <a:pt x="3090672" y="0"/>
                </a:lnTo>
                <a:lnTo>
                  <a:pt x="3090672" y="27432"/>
                </a:lnTo>
                <a:moveTo>
                  <a:pt x="3145536" y="27432"/>
                </a:moveTo>
                <a:lnTo>
                  <a:pt x="3118104" y="27432"/>
                </a:lnTo>
                <a:lnTo>
                  <a:pt x="3118104" y="0"/>
                </a:lnTo>
                <a:lnTo>
                  <a:pt x="3145536" y="0"/>
                </a:lnTo>
                <a:lnTo>
                  <a:pt x="3145536" y="27432"/>
                </a:lnTo>
                <a:moveTo>
                  <a:pt x="3191256" y="27432"/>
                </a:moveTo>
                <a:lnTo>
                  <a:pt x="3172968" y="27432"/>
                </a:lnTo>
                <a:lnTo>
                  <a:pt x="3172968" y="0"/>
                </a:lnTo>
                <a:lnTo>
                  <a:pt x="3191256" y="0"/>
                </a:lnTo>
                <a:lnTo>
                  <a:pt x="3191256" y="27432"/>
                </a:lnTo>
                <a:moveTo>
                  <a:pt x="3246120" y="27432"/>
                </a:moveTo>
                <a:lnTo>
                  <a:pt x="3218688" y="27432"/>
                </a:lnTo>
                <a:lnTo>
                  <a:pt x="3218688" y="0"/>
                </a:lnTo>
                <a:lnTo>
                  <a:pt x="3246120" y="0"/>
                </a:lnTo>
                <a:lnTo>
                  <a:pt x="3246120" y="27432"/>
                </a:lnTo>
                <a:moveTo>
                  <a:pt x="3300984" y="27432"/>
                </a:moveTo>
                <a:lnTo>
                  <a:pt x="3273552" y="27432"/>
                </a:lnTo>
                <a:lnTo>
                  <a:pt x="3273552" y="0"/>
                </a:lnTo>
                <a:lnTo>
                  <a:pt x="3300984" y="0"/>
                </a:lnTo>
                <a:lnTo>
                  <a:pt x="3300984" y="27432"/>
                </a:lnTo>
                <a:moveTo>
                  <a:pt x="3346704" y="27432"/>
                </a:moveTo>
                <a:lnTo>
                  <a:pt x="3319272" y="27432"/>
                </a:lnTo>
                <a:lnTo>
                  <a:pt x="3319272" y="0"/>
                </a:lnTo>
                <a:lnTo>
                  <a:pt x="3346704" y="0"/>
                </a:lnTo>
                <a:lnTo>
                  <a:pt x="3346704" y="27432"/>
                </a:lnTo>
                <a:moveTo>
                  <a:pt x="3401568" y="27432"/>
                </a:moveTo>
                <a:lnTo>
                  <a:pt x="3374136" y="27432"/>
                </a:lnTo>
                <a:lnTo>
                  <a:pt x="3374136" y="0"/>
                </a:lnTo>
                <a:lnTo>
                  <a:pt x="3401568" y="0"/>
                </a:lnTo>
                <a:lnTo>
                  <a:pt x="3401568" y="27432"/>
                </a:lnTo>
                <a:moveTo>
                  <a:pt x="3447288" y="27432"/>
                </a:moveTo>
                <a:lnTo>
                  <a:pt x="3419856" y="27432"/>
                </a:lnTo>
                <a:lnTo>
                  <a:pt x="3419856" y="0"/>
                </a:lnTo>
                <a:lnTo>
                  <a:pt x="3447288" y="0"/>
                </a:lnTo>
                <a:lnTo>
                  <a:pt x="3447288" y="27432"/>
                </a:lnTo>
                <a:moveTo>
                  <a:pt x="3502152" y="27432"/>
                </a:moveTo>
                <a:lnTo>
                  <a:pt x="3474720" y="27432"/>
                </a:lnTo>
                <a:lnTo>
                  <a:pt x="3474720" y="0"/>
                </a:lnTo>
                <a:lnTo>
                  <a:pt x="3502152" y="0"/>
                </a:lnTo>
                <a:lnTo>
                  <a:pt x="3502152" y="27432"/>
                </a:lnTo>
                <a:moveTo>
                  <a:pt x="3547872" y="27432"/>
                </a:moveTo>
                <a:lnTo>
                  <a:pt x="3529584" y="27432"/>
                </a:lnTo>
                <a:lnTo>
                  <a:pt x="3529584" y="0"/>
                </a:lnTo>
                <a:lnTo>
                  <a:pt x="3547872" y="0"/>
                </a:lnTo>
                <a:lnTo>
                  <a:pt x="3547872" y="27432"/>
                </a:lnTo>
                <a:moveTo>
                  <a:pt x="3602736" y="27432"/>
                </a:moveTo>
                <a:lnTo>
                  <a:pt x="3575304" y="27432"/>
                </a:lnTo>
                <a:lnTo>
                  <a:pt x="3575304" y="0"/>
                </a:lnTo>
                <a:lnTo>
                  <a:pt x="3602736" y="0"/>
                </a:lnTo>
                <a:lnTo>
                  <a:pt x="3602736" y="27432"/>
                </a:lnTo>
                <a:moveTo>
                  <a:pt x="3648456" y="27432"/>
                </a:moveTo>
                <a:lnTo>
                  <a:pt x="3630168" y="27432"/>
                </a:lnTo>
                <a:lnTo>
                  <a:pt x="3630168" y="0"/>
                </a:lnTo>
                <a:lnTo>
                  <a:pt x="3648456" y="0"/>
                </a:lnTo>
                <a:lnTo>
                  <a:pt x="3648456" y="27432"/>
                </a:lnTo>
                <a:moveTo>
                  <a:pt x="3703320" y="27432"/>
                </a:moveTo>
                <a:lnTo>
                  <a:pt x="3675888" y="27432"/>
                </a:lnTo>
                <a:lnTo>
                  <a:pt x="3675888" y="0"/>
                </a:lnTo>
                <a:lnTo>
                  <a:pt x="3703320" y="0"/>
                </a:lnTo>
                <a:lnTo>
                  <a:pt x="3703320" y="27432"/>
                </a:lnTo>
                <a:moveTo>
                  <a:pt x="3758184" y="27432"/>
                </a:moveTo>
                <a:lnTo>
                  <a:pt x="3730752" y="27432"/>
                </a:lnTo>
                <a:lnTo>
                  <a:pt x="3730752" y="0"/>
                </a:lnTo>
                <a:lnTo>
                  <a:pt x="3758184" y="0"/>
                </a:lnTo>
                <a:lnTo>
                  <a:pt x="3758184" y="27432"/>
                </a:lnTo>
                <a:moveTo>
                  <a:pt x="3803904" y="27432"/>
                </a:moveTo>
                <a:lnTo>
                  <a:pt x="3776472" y="27432"/>
                </a:lnTo>
                <a:lnTo>
                  <a:pt x="3776472" y="0"/>
                </a:lnTo>
                <a:lnTo>
                  <a:pt x="3803904" y="0"/>
                </a:lnTo>
                <a:lnTo>
                  <a:pt x="3803904" y="27432"/>
                </a:lnTo>
                <a:moveTo>
                  <a:pt x="3858768" y="27432"/>
                </a:moveTo>
                <a:lnTo>
                  <a:pt x="3831336" y="27432"/>
                </a:lnTo>
                <a:lnTo>
                  <a:pt x="3831336" y="0"/>
                </a:lnTo>
                <a:lnTo>
                  <a:pt x="3858768" y="0"/>
                </a:lnTo>
                <a:lnTo>
                  <a:pt x="3858768" y="27432"/>
                </a:lnTo>
                <a:moveTo>
                  <a:pt x="3904488" y="27432"/>
                </a:moveTo>
                <a:lnTo>
                  <a:pt x="3886200" y="27432"/>
                </a:lnTo>
                <a:lnTo>
                  <a:pt x="3886200" y="0"/>
                </a:lnTo>
                <a:lnTo>
                  <a:pt x="3904488" y="0"/>
                </a:lnTo>
                <a:lnTo>
                  <a:pt x="3904488" y="27432"/>
                </a:lnTo>
                <a:moveTo>
                  <a:pt x="3959352" y="27432"/>
                </a:moveTo>
                <a:lnTo>
                  <a:pt x="3931920" y="27432"/>
                </a:lnTo>
                <a:lnTo>
                  <a:pt x="3931920" y="0"/>
                </a:lnTo>
                <a:lnTo>
                  <a:pt x="3959352" y="0"/>
                </a:lnTo>
                <a:lnTo>
                  <a:pt x="3959352" y="27432"/>
                </a:lnTo>
                <a:moveTo>
                  <a:pt x="4005072" y="27432"/>
                </a:moveTo>
                <a:lnTo>
                  <a:pt x="3986784" y="27432"/>
                </a:lnTo>
                <a:lnTo>
                  <a:pt x="3986784" y="0"/>
                </a:lnTo>
                <a:lnTo>
                  <a:pt x="4005072" y="0"/>
                </a:lnTo>
                <a:lnTo>
                  <a:pt x="4005072" y="27432"/>
                </a:lnTo>
                <a:moveTo>
                  <a:pt x="4059936" y="27432"/>
                </a:moveTo>
                <a:lnTo>
                  <a:pt x="4032504" y="27432"/>
                </a:lnTo>
                <a:lnTo>
                  <a:pt x="4032504" y="0"/>
                </a:lnTo>
                <a:lnTo>
                  <a:pt x="4059936" y="0"/>
                </a:lnTo>
                <a:lnTo>
                  <a:pt x="4059936" y="27432"/>
                </a:lnTo>
                <a:moveTo>
                  <a:pt x="4114800" y="27432"/>
                </a:moveTo>
                <a:lnTo>
                  <a:pt x="4087368" y="27432"/>
                </a:lnTo>
                <a:lnTo>
                  <a:pt x="4087368" y="0"/>
                </a:lnTo>
                <a:lnTo>
                  <a:pt x="4114800" y="0"/>
                </a:lnTo>
                <a:lnTo>
                  <a:pt x="4114800" y="27432"/>
                </a:lnTo>
                <a:moveTo>
                  <a:pt x="4160520" y="27432"/>
                </a:moveTo>
                <a:lnTo>
                  <a:pt x="4133088" y="27432"/>
                </a:lnTo>
                <a:lnTo>
                  <a:pt x="4133088" y="0"/>
                </a:lnTo>
                <a:lnTo>
                  <a:pt x="4160520" y="0"/>
                </a:lnTo>
                <a:lnTo>
                  <a:pt x="4160520" y="27432"/>
                </a:lnTo>
                <a:moveTo>
                  <a:pt x="4215384" y="27432"/>
                </a:moveTo>
                <a:lnTo>
                  <a:pt x="4187952" y="27432"/>
                </a:lnTo>
                <a:lnTo>
                  <a:pt x="4187952" y="0"/>
                </a:lnTo>
                <a:lnTo>
                  <a:pt x="4215384" y="0"/>
                </a:lnTo>
                <a:lnTo>
                  <a:pt x="4215384" y="27432"/>
                </a:lnTo>
                <a:moveTo>
                  <a:pt x="4261104" y="27432"/>
                </a:moveTo>
                <a:lnTo>
                  <a:pt x="4233672" y="27432"/>
                </a:lnTo>
                <a:lnTo>
                  <a:pt x="4233672" y="0"/>
                </a:lnTo>
                <a:lnTo>
                  <a:pt x="4261104" y="0"/>
                </a:lnTo>
                <a:lnTo>
                  <a:pt x="4261104" y="27432"/>
                </a:lnTo>
                <a:moveTo>
                  <a:pt x="4315968" y="27432"/>
                </a:moveTo>
                <a:lnTo>
                  <a:pt x="4288536" y="27432"/>
                </a:lnTo>
                <a:lnTo>
                  <a:pt x="4288536" y="0"/>
                </a:lnTo>
                <a:lnTo>
                  <a:pt x="4315968" y="0"/>
                </a:lnTo>
                <a:lnTo>
                  <a:pt x="4315968" y="27432"/>
                </a:lnTo>
                <a:moveTo>
                  <a:pt x="4361688" y="27432"/>
                </a:moveTo>
                <a:lnTo>
                  <a:pt x="4343400" y="27432"/>
                </a:lnTo>
                <a:lnTo>
                  <a:pt x="4343400" y="0"/>
                </a:lnTo>
                <a:lnTo>
                  <a:pt x="4361688" y="0"/>
                </a:lnTo>
                <a:lnTo>
                  <a:pt x="4361688" y="27432"/>
                </a:lnTo>
                <a:moveTo>
                  <a:pt x="4416552" y="27432"/>
                </a:moveTo>
                <a:lnTo>
                  <a:pt x="4389120" y="27432"/>
                </a:lnTo>
                <a:lnTo>
                  <a:pt x="4389120" y="0"/>
                </a:lnTo>
                <a:lnTo>
                  <a:pt x="4416552" y="0"/>
                </a:lnTo>
                <a:lnTo>
                  <a:pt x="4416552" y="27432"/>
                </a:lnTo>
                <a:moveTo>
                  <a:pt x="4462272" y="27432"/>
                </a:moveTo>
                <a:lnTo>
                  <a:pt x="4443984" y="27432"/>
                </a:lnTo>
                <a:lnTo>
                  <a:pt x="4443984" y="0"/>
                </a:lnTo>
                <a:lnTo>
                  <a:pt x="4462272" y="0"/>
                </a:lnTo>
                <a:lnTo>
                  <a:pt x="4462272" y="27432"/>
                </a:lnTo>
                <a:moveTo>
                  <a:pt x="4517136" y="27432"/>
                </a:moveTo>
                <a:lnTo>
                  <a:pt x="4489704" y="27432"/>
                </a:lnTo>
                <a:lnTo>
                  <a:pt x="4489704" y="0"/>
                </a:lnTo>
                <a:lnTo>
                  <a:pt x="4517136" y="0"/>
                </a:lnTo>
                <a:lnTo>
                  <a:pt x="4517136" y="27432"/>
                </a:lnTo>
                <a:moveTo>
                  <a:pt x="4572000" y="27432"/>
                </a:moveTo>
                <a:lnTo>
                  <a:pt x="4544568" y="27432"/>
                </a:lnTo>
                <a:lnTo>
                  <a:pt x="4544568" y="0"/>
                </a:lnTo>
                <a:lnTo>
                  <a:pt x="4572000" y="0"/>
                </a:lnTo>
                <a:lnTo>
                  <a:pt x="4572000" y="27432"/>
                </a:lnTo>
                <a:moveTo>
                  <a:pt x="4617720" y="27432"/>
                </a:moveTo>
                <a:lnTo>
                  <a:pt x="4590288" y="27432"/>
                </a:lnTo>
                <a:lnTo>
                  <a:pt x="4590288" y="0"/>
                </a:lnTo>
                <a:lnTo>
                  <a:pt x="4617720" y="0"/>
                </a:lnTo>
                <a:lnTo>
                  <a:pt x="4617720" y="27432"/>
                </a:lnTo>
                <a:moveTo>
                  <a:pt x="4672584" y="27432"/>
                </a:moveTo>
                <a:lnTo>
                  <a:pt x="4645152" y="27432"/>
                </a:lnTo>
                <a:lnTo>
                  <a:pt x="4645152" y="0"/>
                </a:lnTo>
                <a:lnTo>
                  <a:pt x="4672584" y="0"/>
                </a:lnTo>
                <a:lnTo>
                  <a:pt x="4672584" y="27432"/>
                </a:lnTo>
                <a:moveTo>
                  <a:pt x="4718304" y="27432"/>
                </a:moveTo>
                <a:lnTo>
                  <a:pt x="4700016" y="27432"/>
                </a:lnTo>
                <a:lnTo>
                  <a:pt x="4700016" y="0"/>
                </a:lnTo>
                <a:lnTo>
                  <a:pt x="4718304" y="0"/>
                </a:lnTo>
                <a:lnTo>
                  <a:pt x="4718304" y="27432"/>
                </a:lnTo>
                <a:moveTo>
                  <a:pt x="4773168" y="27432"/>
                </a:moveTo>
                <a:lnTo>
                  <a:pt x="4745736" y="27432"/>
                </a:lnTo>
                <a:lnTo>
                  <a:pt x="4745736" y="0"/>
                </a:lnTo>
                <a:lnTo>
                  <a:pt x="4773168" y="0"/>
                </a:lnTo>
                <a:lnTo>
                  <a:pt x="4773168" y="27432"/>
                </a:lnTo>
                <a:moveTo>
                  <a:pt x="4818888" y="27432"/>
                </a:moveTo>
                <a:lnTo>
                  <a:pt x="4800600" y="27432"/>
                </a:lnTo>
                <a:lnTo>
                  <a:pt x="4800600" y="0"/>
                </a:lnTo>
                <a:lnTo>
                  <a:pt x="4818888" y="0"/>
                </a:lnTo>
                <a:lnTo>
                  <a:pt x="4818888" y="27432"/>
                </a:lnTo>
                <a:moveTo>
                  <a:pt x="4873752" y="27432"/>
                </a:moveTo>
                <a:lnTo>
                  <a:pt x="4846320" y="27432"/>
                </a:lnTo>
                <a:lnTo>
                  <a:pt x="4846320" y="0"/>
                </a:lnTo>
                <a:lnTo>
                  <a:pt x="4873752" y="0"/>
                </a:lnTo>
                <a:lnTo>
                  <a:pt x="4873752" y="27432"/>
                </a:lnTo>
                <a:moveTo>
                  <a:pt x="4928616" y="27432"/>
                </a:moveTo>
                <a:lnTo>
                  <a:pt x="4901184" y="27432"/>
                </a:lnTo>
                <a:lnTo>
                  <a:pt x="4901184" y="0"/>
                </a:lnTo>
                <a:lnTo>
                  <a:pt x="4928616" y="0"/>
                </a:lnTo>
                <a:lnTo>
                  <a:pt x="4928616" y="27432"/>
                </a:lnTo>
                <a:moveTo>
                  <a:pt x="4974336" y="27432"/>
                </a:moveTo>
                <a:lnTo>
                  <a:pt x="4946904" y="27432"/>
                </a:lnTo>
                <a:lnTo>
                  <a:pt x="4946904" y="0"/>
                </a:lnTo>
                <a:lnTo>
                  <a:pt x="4974336" y="0"/>
                </a:lnTo>
                <a:lnTo>
                  <a:pt x="4974336" y="27432"/>
                </a:lnTo>
                <a:moveTo>
                  <a:pt x="5029200" y="27432"/>
                </a:moveTo>
                <a:lnTo>
                  <a:pt x="5001768" y="27432"/>
                </a:lnTo>
                <a:lnTo>
                  <a:pt x="5001768" y="0"/>
                </a:lnTo>
                <a:lnTo>
                  <a:pt x="5029200" y="0"/>
                </a:lnTo>
                <a:lnTo>
                  <a:pt x="5029200" y="27432"/>
                </a:lnTo>
                <a:moveTo>
                  <a:pt x="5074920" y="27432"/>
                </a:moveTo>
                <a:lnTo>
                  <a:pt x="5047488" y="27432"/>
                </a:lnTo>
                <a:lnTo>
                  <a:pt x="5047488" y="0"/>
                </a:lnTo>
                <a:lnTo>
                  <a:pt x="5074920" y="0"/>
                </a:lnTo>
                <a:lnTo>
                  <a:pt x="5074920" y="27432"/>
                </a:lnTo>
                <a:moveTo>
                  <a:pt x="5129784" y="27432"/>
                </a:moveTo>
                <a:lnTo>
                  <a:pt x="5102352" y="27432"/>
                </a:lnTo>
                <a:lnTo>
                  <a:pt x="5102352" y="0"/>
                </a:lnTo>
                <a:lnTo>
                  <a:pt x="5129784" y="0"/>
                </a:lnTo>
                <a:lnTo>
                  <a:pt x="5129784" y="27432"/>
                </a:lnTo>
                <a:moveTo>
                  <a:pt x="5175504" y="27432"/>
                </a:moveTo>
                <a:lnTo>
                  <a:pt x="5157216" y="27432"/>
                </a:lnTo>
                <a:lnTo>
                  <a:pt x="5157216" y="0"/>
                </a:lnTo>
                <a:lnTo>
                  <a:pt x="5175504" y="0"/>
                </a:lnTo>
                <a:lnTo>
                  <a:pt x="5175504" y="27432"/>
                </a:lnTo>
                <a:moveTo>
                  <a:pt x="5230368" y="27432"/>
                </a:moveTo>
                <a:lnTo>
                  <a:pt x="5202936" y="27432"/>
                </a:lnTo>
                <a:lnTo>
                  <a:pt x="5202936" y="0"/>
                </a:lnTo>
                <a:lnTo>
                  <a:pt x="5230368" y="0"/>
                </a:lnTo>
                <a:lnTo>
                  <a:pt x="5230368" y="27432"/>
                </a:lnTo>
                <a:moveTo>
                  <a:pt x="5285232" y="27432"/>
                </a:moveTo>
                <a:lnTo>
                  <a:pt x="5257800" y="27432"/>
                </a:lnTo>
                <a:lnTo>
                  <a:pt x="5257800" y="0"/>
                </a:lnTo>
                <a:lnTo>
                  <a:pt x="5285232" y="0"/>
                </a:lnTo>
                <a:lnTo>
                  <a:pt x="5285232" y="27432"/>
                </a:lnTo>
                <a:moveTo>
                  <a:pt x="5330952" y="27432"/>
                </a:moveTo>
                <a:lnTo>
                  <a:pt x="5303520" y="27432"/>
                </a:lnTo>
                <a:lnTo>
                  <a:pt x="5303520" y="0"/>
                </a:lnTo>
                <a:lnTo>
                  <a:pt x="5330952" y="0"/>
                </a:lnTo>
                <a:lnTo>
                  <a:pt x="5330952" y="27432"/>
                </a:lnTo>
                <a:moveTo>
                  <a:pt x="5385816" y="27432"/>
                </a:moveTo>
                <a:lnTo>
                  <a:pt x="5358384" y="27432"/>
                </a:lnTo>
                <a:lnTo>
                  <a:pt x="5358384" y="0"/>
                </a:lnTo>
                <a:lnTo>
                  <a:pt x="5385816" y="0"/>
                </a:lnTo>
                <a:lnTo>
                  <a:pt x="5385816" y="27432"/>
                </a:lnTo>
                <a:moveTo>
                  <a:pt x="5431536" y="27432"/>
                </a:moveTo>
                <a:lnTo>
                  <a:pt x="5404104" y="27432"/>
                </a:lnTo>
                <a:lnTo>
                  <a:pt x="5404104" y="0"/>
                </a:lnTo>
                <a:lnTo>
                  <a:pt x="5431536" y="0"/>
                </a:lnTo>
                <a:lnTo>
                  <a:pt x="5431536" y="27432"/>
                </a:lnTo>
                <a:moveTo>
                  <a:pt x="5486400" y="27432"/>
                </a:moveTo>
                <a:lnTo>
                  <a:pt x="5458968" y="27432"/>
                </a:lnTo>
                <a:lnTo>
                  <a:pt x="5458968" y="0"/>
                </a:lnTo>
                <a:lnTo>
                  <a:pt x="5486400" y="0"/>
                </a:lnTo>
                <a:lnTo>
                  <a:pt x="5486400" y="27432"/>
                </a:lnTo>
                <a:moveTo>
                  <a:pt x="5532120" y="27432"/>
                </a:moveTo>
                <a:lnTo>
                  <a:pt x="5513832" y="27432"/>
                </a:lnTo>
                <a:lnTo>
                  <a:pt x="5513832" y="0"/>
                </a:lnTo>
                <a:lnTo>
                  <a:pt x="5532120" y="0"/>
                </a:lnTo>
                <a:lnTo>
                  <a:pt x="5532120" y="27432"/>
                </a:lnTo>
                <a:moveTo>
                  <a:pt x="5586984" y="27432"/>
                </a:moveTo>
                <a:lnTo>
                  <a:pt x="5559552" y="27432"/>
                </a:lnTo>
                <a:lnTo>
                  <a:pt x="5559552" y="0"/>
                </a:lnTo>
                <a:lnTo>
                  <a:pt x="5586984" y="0"/>
                </a:lnTo>
                <a:lnTo>
                  <a:pt x="5586984" y="27432"/>
                </a:lnTo>
                <a:moveTo>
                  <a:pt x="5632704" y="27432"/>
                </a:moveTo>
                <a:lnTo>
                  <a:pt x="5614416" y="27432"/>
                </a:lnTo>
                <a:lnTo>
                  <a:pt x="5614416" y="0"/>
                </a:lnTo>
                <a:lnTo>
                  <a:pt x="5632704" y="0"/>
                </a:lnTo>
                <a:lnTo>
                  <a:pt x="5632704" y="27432"/>
                </a:lnTo>
                <a:moveTo>
                  <a:pt x="5687568" y="27432"/>
                </a:moveTo>
                <a:lnTo>
                  <a:pt x="5660136" y="27432"/>
                </a:lnTo>
                <a:lnTo>
                  <a:pt x="5660136" y="0"/>
                </a:lnTo>
                <a:lnTo>
                  <a:pt x="5687568" y="0"/>
                </a:lnTo>
                <a:lnTo>
                  <a:pt x="5687568" y="27432"/>
                </a:lnTo>
                <a:moveTo>
                  <a:pt x="5742432" y="27432"/>
                </a:moveTo>
                <a:lnTo>
                  <a:pt x="5715000" y="27432"/>
                </a:lnTo>
                <a:lnTo>
                  <a:pt x="5715000" y="0"/>
                </a:lnTo>
                <a:lnTo>
                  <a:pt x="5742432" y="0"/>
                </a:lnTo>
                <a:lnTo>
                  <a:pt x="5742432" y="27432"/>
                </a:lnTo>
                <a:moveTo>
                  <a:pt x="5788152" y="27432"/>
                </a:moveTo>
                <a:lnTo>
                  <a:pt x="5760720" y="27432"/>
                </a:lnTo>
                <a:lnTo>
                  <a:pt x="5760720" y="0"/>
                </a:lnTo>
                <a:lnTo>
                  <a:pt x="5788152" y="0"/>
                </a:lnTo>
                <a:lnTo>
                  <a:pt x="5788152" y="27432"/>
                </a:lnTo>
                <a:moveTo>
                  <a:pt x="5843016" y="27432"/>
                </a:moveTo>
                <a:lnTo>
                  <a:pt x="5815584" y="27432"/>
                </a:lnTo>
                <a:lnTo>
                  <a:pt x="5815584" y="0"/>
                </a:lnTo>
                <a:lnTo>
                  <a:pt x="5843016" y="0"/>
                </a:lnTo>
                <a:lnTo>
                  <a:pt x="5843016" y="27432"/>
                </a:lnTo>
                <a:moveTo>
                  <a:pt x="5888736" y="27432"/>
                </a:moveTo>
                <a:lnTo>
                  <a:pt x="5861304" y="27432"/>
                </a:lnTo>
                <a:lnTo>
                  <a:pt x="5861304" y="0"/>
                </a:lnTo>
                <a:lnTo>
                  <a:pt x="5888736" y="0"/>
                </a:lnTo>
                <a:lnTo>
                  <a:pt x="5888736" y="27432"/>
                </a:lnTo>
                <a:moveTo>
                  <a:pt x="5943600" y="27432"/>
                </a:moveTo>
                <a:lnTo>
                  <a:pt x="5916168" y="27432"/>
                </a:lnTo>
                <a:lnTo>
                  <a:pt x="5916168" y="0"/>
                </a:lnTo>
                <a:lnTo>
                  <a:pt x="5943600" y="0"/>
                </a:lnTo>
                <a:lnTo>
                  <a:pt x="5943600" y="27432"/>
                </a:lnTo>
                <a:moveTo>
                  <a:pt x="5989320" y="27432"/>
                </a:moveTo>
                <a:lnTo>
                  <a:pt x="5971032" y="27432"/>
                </a:lnTo>
                <a:lnTo>
                  <a:pt x="5971032" y="0"/>
                </a:lnTo>
                <a:lnTo>
                  <a:pt x="5989320" y="0"/>
                </a:lnTo>
                <a:lnTo>
                  <a:pt x="5989320" y="27432"/>
                </a:lnTo>
                <a:moveTo>
                  <a:pt x="6044184" y="27432"/>
                </a:moveTo>
                <a:lnTo>
                  <a:pt x="6016752" y="27432"/>
                </a:lnTo>
                <a:lnTo>
                  <a:pt x="6016752" y="0"/>
                </a:lnTo>
                <a:lnTo>
                  <a:pt x="6044184" y="0"/>
                </a:lnTo>
                <a:lnTo>
                  <a:pt x="6044184" y="27432"/>
                </a:lnTo>
                <a:moveTo>
                  <a:pt x="6099048" y="27432"/>
                </a:moveTo>
                <a:lnTo>
                  <a:pt x="6071616" y="27432"/>
                </a:lnTo>
                <a:lnTo>
                  <a:pt x="6071616" y="0"/>
                </a:lnTo>
                <a:lnTo>
                  <a:pt x="6099048" y="0"/>
                </a:lnTo>
                <a:lnTo>
                  <a:pt x="6099048" y="27432"/>
                </a:lnTo>
                <a:moveTo>
                  <a:pt x="6144768" y="27432"/>
                </a:moveTo>
                <a:lnTo>
                  <a:pt x="6117336" y="27432"/>
                </a:lnTo>
                <a:lnTo>
                  <a:pt x="6117336" y="0"/>
                </a:lnTo>
                <a:lnTo>
                  <a:pt x="6144768" y="0"/>
                </a:lnTo>
                <a:lnTo>
                  <a:pt x="6144768" y="27432"/>
                </a:lnTo>
                <a:moveTo>
                  <a:pt x="6199632" y="27432"/>
                </a:moveTo>
                <a:lnTo>
                  <a:pt x="6172200" y="27432"/>
                </a:lnTo>
                <a:lnTo>
                  <a:pt x="6172200" y="0"/>
                </a:lnTo>
                <a:lnTo>
                  <a:pt x="6199632" y="0"/>
                </a:lnTo>
                <a:lnTo>
                  <a:pt x="6199632" y="27432"/>
                </a:lnTo>
                <a:moveTo>
                  <a:pt x="6245352" y="27432"/>
                </a:moveTo>
                <a:lnTo>
                  <a:pt x="6217920" y="27432"/>
                </a:lnTo>
                <a:lnTo>
                  <a:pt x="6217920" y="0"/>
                </a:lnTo>
                <a:lnTo>
                  <a:pt x="6245352" y="0"/>
                </a:lnTo>
                <a:lnTo>
                  <a:pt x="6245352" y="27432"/>
                </a:lnTo>
                <a:moveTo>
                  <a:pt x="6300216" y="27432"/>
                </a:moveTo>
                <a:lnTo>
                  <a:pt x="6272784" y="27432"/>
                </a:lnTo>
                <a:lnTo>
                  <a:pt x="6272784" y="0"/>
                </a:lnTo>
                <a:lnTo>
                  <a:pt x="6300216" y="0"/>
                </a:lnTo>
                <a:lnTo>
                  <a:pt x="6300216" y="27432"/>
                </a:lnTo>
                <a:moveTo>
                  <a:pt x="6345936" y="27432"/>
                </a:moveTo>
                <a:lnTo>
                  <a:pt x="6327648" y="27432"/>
                </a:lnTo>
                <a:lnTo>
                  <a:pt x="6327648" y="0"/>
                </a:lnTo>
                <a:lnTo>
                  <a:pt x="6345936" y="0"/>
                </a:lnTo>
                <a:lnTo>
                  <a:pt x="6345936" y="27432"/>
                </a:lnTo>
                <a:moveTo>
                  <a:pt x="6400800" y="27432"/>
                </a:moveTo>
                <a:lnTo>
                  <a:pt x="6373368" y="27432"/>
                </a:lnTo>
                <a:lnTo>
                  <a:pt x="6373368" y="0"/>
                </a:lnTo>
                <a:lnTo>
                  <a:pt x="6400800" y="0"/>
                </a:lnTo>
                <a:lnTo>
                  <a:pt x="6400800" y="27432"/>
                </a:lnTo>
                <a:moveTo>
                  <a:pt x="6446520" y="27432"/>
                </a:moveTo>
                <a:lnTo>
                  <a:pt x="6428232" y="27432"/>
                </a:lnTo>
                <a:lnTo>
                  <a:pt x="6428232" y="0"/>
                </a:lnTo>
                <a:lnTo>
                  <a:pt x="6446520" y="0"/>
                </a:lnTo>
                <a:lnTo>
                  <a:pt x="6446520" y="27432"/>
                </a:lnTo>
                <a:moveTo>
                  <a:pt x="6501384" y="27432"/>
                </a:moveTo>
                <a:lnTo>
                  <a:pt x="6473952" y="27432"/>
                </a:lnTo>
                <a:lnTo>
                  <a:pt x="6473952" y="0"/>
                </a:lnTo>
                <a:lnTo>
                  <a:pt x="6501384" y="0"/>
                </a:lnTo>
                <a:lnTo>
                  <a:pt x="6501384" y="27432"/>
                </a:lnTo>
                <a:moveTo>
                  <a:pt x="6556248" y="27432"/>
                </a:moveTo>
                <a:lnTo>
                  <a:pt x="6528816" y="27432"/>
                </a:lnTo>
                <a:lnTo>
                  <a:pt x="6528816" y="0"/>
                </a:lnTo>
                <a:lnTo>
                  <a:pt x="6556248" y="0"/>
                </a:lnTo>
                <a:lnTo>
                  <a:pt x="6556248" y="27432"/>
                </a:lnTo>
                <a:moveTo>
                  <a:pt x="6601968" y="27432"/>
                </a:moveTo>
                <a:lnTo>
                  <a:pt x="6574536" y="27432"/>
                </a:lnTo>
                <a:lnTo>
                  <a:pt x="6574536" y="0"/>
                </a:lnTo>
                <a:lnTo>
                  <a:pt x="6601968" y="0"/>
                </a:lnTo>
                <a:lnTo>
                  <a:pt x="6601968" y="27432"/>
                </a:lnTo>
                <a:moveTo>
                  <a:pt x="6656832" y="27432"/>
                </a:moveTo>
                <a:lnTo>
                  <a:pt x="6629400" y="27432"/>
                </a:lnTo>
                <a:lnTo>
                  <a:pt x="6629400" y="0"/>
                </a:lnTo>
                <a:lnTo>
                  <a:pt x="6656832" y="0"/>
                </a:lnTo>
                <a:lnTo>
                  <a:pt x="6656832" y="27432"/>
                </a:lnTo>
                <a:moveTo>
                  <a:pt x="6702552" y="27432"/>
                </a:moveTo>
                <a:lnTo>
                  <a:pt x="6675120" y="27432"/>
                </a:lnTo>
                <a:lnTo>
                  <a:pt x="6675120" y="0"/>
                </a:lnTo>
                <a:lnTo>
                  <a:pt x="6702552" y="0"/>
                </a:lnTo>
                <a:lnTo>
                  <a:pt x="6702552" y="27432"/>
                </a:lnTo>
                <a:moveTo>
                  <a:pt x="6757416" y="27432"/>
                </a:moveTo>
                <a:lnTo>
                  <a:pt x="6729984" y="27432"/>
                </a:lnTo>
                <a:lnTo>
                  <a:pt x="6729984" y="0"/>
                </a:lnTo>
                <a:lnTo>
                  <a:pt x="6757416" y="0"/>
                </a:lnTo>
                <a:lnTo>
                  <a:pt x="6757416" y="27432"/>
                </a:lnTo>
                <a:moveTo>
                  <a:pt x="6803136" y="27432"/>
                </a:moveTo>
                <a:lnTo>
                  <a:pt x="6784848" y="27432"/>
                </a:lnTo>
                <a:lnTo>
                  <a:pt x="6784848" y="0"/>
                </a:lnTo>
                <a:lnTo>
                  <a:pt x="6803136" y="0"/>
                </a:lnTo>
                <a:lnTo>
                  <a:pt x="6803136" y="27432"/>
                </a:lnTo>
                <a:moveTo>
                  <a:pt x="6858000" y="27432"/>
                </a:moveTo>
                <a:lnTo>
                  <a:pt x="6830568" y="27432"/>
                </a:lnTo>
                <a:lnTo>
                  <a:pt x="6830568" y="0"/>
                </a:lnTo>
                <a:lnTo>
                  <a:pt x="6858000" y="0"/>
                </a:lnTo>
                <a:lnTo>
                  <a:pt x="6858000" y="27432"/>
                </a:lnTo>
                <a:moveTo>
                  <a:pt x="6912864" y="27432"/>
                </a:moveTo>
                <a:lnTo>
                  <a:pt x="6885432" y="27432"/>
                </a:lnTo>
                <a:lnTo>
                  <a:pt x="6885432" y="0"/>
                </a:lnTo>
                <a:lnTo>
                  <a:pt x="6912864" y="0"/>
                </a:lnTo>
                <a:lnTo>
                  <a:pt x="6912864" y="27432"/>
                </a:lnTo>
                <a:moveTo>
                  <a:pt x="6958584" y="27432"/>
                </a:moveTo>
                <a:lnTo>
                  <a:pt x="6931152" y="27432"/>
                </a:lnTo>
                <a:lnTo>
                  <a:pt x="6931152" y="0"/>
                </a:lnTo>
                <a:lnTo>
                  <a:pt x="6958584" y="0"/>
                </a:lnTo>
                <a:lnTo>
                  <a:pt x="6958584" y="27432"/>
                </a:lnTo>
                <a:moveTo>
                  <a:pt x="7013448" y="27432"/>
                </a:moveTo>
                <a:lnTo>
                  <a:pt x="6986016" y="27432"/>
                </a:lnTo>
                <a:lnTo>
                  <a:pt x="6986016" y="0"/>
                </a:lnTo>
                <a:lnTo>
                  <a:pt x="7013448" y="0"/>
                </a:lnTo>
                <a:lnTo>
                  <a:pt x="7013448" y="27432"/>
                </a:lnTo>
                <a:moveTo>
                  <a:pt x="7059168" y="27432"/>
                </a:moveTo>
                <a:lnTo>
                  <a:pt x="7031736" y="27432"/>
                </a:lnTo>
                <a:lnTo>
                  <a:pt x="7031736" y="0"/>
                </a:lnTo>
                <a:lnTo>
                  <a:pt x="7059168" y="0"/>
                </a:lnTo>
                <a:lnTo>
                  <a:pt x="7059168" y="27432"/>
                </a:lnTo>
                <a:moveTo>
                  <a:pt x="7114032" y="27432"/>
                </a:moveTo>
                <a:lnTo>
                  <a:pt x="7086600" y="27432"/>
                </a:lnTo>
                <a:lnTo>
                  <a:pt x="7086600" y="0"/>
                </a:lnTo>
                <a:lnTo>
                  <a:pt x="7114032" y="0"/>
                </a:lnTo>
                <a:lnTo>
                  <a:pt x="7114032" y="27432"/>
                </a:lnTo>
                <a:moveTo>
                  <a:pt x="7159752" y="27432"/>
                </a:moveTo>
                <a:lnTo>
                  <a:pt x="7141464" y="27432"/>
                </a:lnTo>
                <a:lnTo>
                  <a:pt x="7141464" y="0"/>
                </a:lnTo>
                <a:lnTo>
                  <a:pt x="7159752" y="0"/>
                </a:lnTo>
                <a:lnTo>
                  <a:pt x="7159752" y="27432"/>
                </a:lnTo>
                <a:moveTo>
                  <a:pt x="7214616" y="27432"/>
                </a:moveTo>
                <a:lnTo>
                  <a:pt x="7187184" y="27432"/>
                </a:lnTo>
                <a:lnTo>
                  <a:pt x="7187184" y="0"/>
                </a:lnTo>
                <a:lnTo>
                  <a:pt x="7214616" y="0"/>
                </a:lnTo>
                <a:lnTo>
                  <a:pt x="7214616" y="27432"/>
                </a:lnTo>
                <a:moveTo>
                  <a:pt x="7260336" y="27432"/>
                </a:moveTo>
                <a:lnTo>
                  <a:pt x="7242048" y="27432"/>
                </a:lnTo>
                <a:lnTo>
                  <a:pt x="7242048" y="0"/>
                </a:lnTo>
                <a:lnTo>
                  <a:pt x="7260336" y="0"/>
                </a:lnTo>
                <a:lnTo>
                  <a:pt x="7260336" y="27432"/>
                </a:lnTo>
                <a:moveTo>
                  <a:pt x="7306056" y="27432"/>
                </a:moveTo>
                <a:lnTo>
                  <a:pt x="7287768" y="27432"/>
                </a:lnTo>
                <a:lnTo>
                  <a:pt x="7287768" y="0"/>
                </a:lnTo>
                <a:lnTo>
                  <a:pt x="7306056" y="0"/>
                </a:lnTo>
                <a:lnTo>
                  <a:pt x="7306056" y="27432"/>
                </a:lnTo>
                <a:moveTo>
                  <a:pt x="2258568" y="54864"/>
                </a:moveTo>
                <a:lnTo>
                  <a:pt x="2249424" y="73152"/>
                </a:lnTo>
                <a:lnTo>
                  <a:pt x="2231136" y="64008"/>
                </a:lnTo>
                <a:lnTo>
                  <a:pt x="2240280" y="36576"/>
                </a:lnTo>
                <a:lnTo>
                  <a:pt x="2258568" y="54864"/>
                </a:lnTo>
                <a:moveTo>
                  <a:pt x="2240280" y="91440"/>
                </a:moveTo>
                <a:lnTo>
                  <a:pt x="2231136" y="118872"/>
                </a:lnTo>
                <a:lnTo>
                  <a:pt x="2203704" y="109728"/>
                </a:lnTo>
                <a:lnTo>
                  <a:pt x="2212848" y="82296"/>
                </a:lnTo>
                <a:lnTo>
                  <a:pt x="2240280" y="91440"/>
                </a:lnTo>
                <a:moveTo>
                  <a:pt x="2221992" y="137160"/>
                </a:moveTo>
                <a:lnTo>
                  <a:pt x="2203704" y="164592"/>
                </a:lnTo>
                <a:lnTo>
                  <a:pt x="2185416" y="146304"/>
                </a:lnTo>
                <a:lnTo>
                  <a:pt x="2194560" y="128016"/>
                </a:lnTo>
                <a:lnTo>
                  <a:pt x="2221992" y="137160"/>
                </a:lnTo>
                <a:moveTo>
                  <a:pt x="2194560" y="182880"/>
                </a:moveTo>
                <a:lnTo>
                  <a:pt x="2185416" y="201168"/>
                </a:lnTo>
                <a:lnTo>
                  <a:pt x="2167128" y="192024"/>
                </a:lnTo>
                <a:lnTo>
                  <a:pt x="2176272" y="173736"/>
                </a:lnTo>
                <a:lnTo>
                  <a:pt x="2194560" y="182880"/>
                </a:lnTo>
                <a:moveTo>
                  <a:pt x="2176272" y="228600"/>
                </a:moveTo>
                <a:lnTo>
                  <a:pt x="2167128" y="246888"/>
                </a:lnTo>
                <a:lnTo>
                  <a:pt x="2139696" y="237744"/>
                </a:lnTo>
                <a:lnTo>
                  <a:pt x="2148840" y="210312"/>
                </a:lnTo>
                <a:lnTo>
                  <a:pt x="2176272" y="228600"/>
                </a:lnTo>
                <a:moveTo>
                  <a:pt x="2148840" y="274320"/>
                </a:moveTo>
                <a:lnTo>
                  <a:pt x="2139696" y="292608"/>
                </a:lnTo>
                <a:lnTo>
                  <a:pt x="2121408" y="283464"/>
                </a:lnTo>
                <a:lnTo>
                  <a:pt x="2130552" y="256032"/>
                </a:lnTo>
                <a:lnTo>
                  <a:pt x="2148840" y="274320"/>
                </a:lnTo>
                <a:moveTo>
                  <a:pt x="2130552" y="310896"/>
                </a:moveTo>
                <a:lnTo>
                  <a:pt x="2121408" y="338328"/>
                </a:lnTo>
                <a:lnTo>
                  <a:pt x="2093976" y="320040"/>
                </a:lnTo>
                <a:lnTo>
                  <a:pt x="2112264" y="301752"/>
                </a:lnTo>
                <a:lnTo>
                  <a:pt x="2130552" y="310896"/>
                </a:lnTo>
                <a:moveTo>
                  <a:pt x="2112264" y="356616"/>
                </a:moveTo>
                <a:lnTo>
                  <a:pt x="2093976" y="374904"/>
                </a:lnTo>
                <a:lnTo>
                  <a:pt x="2075688" y="365760"/>
                </a:lnTo>
                <a:lnTo>
                  <a:pt x="2084832" y="347472"/>
                </a:lnTo>
                <a:lnTo>
                  <a:pt x="2112264" y="356616"/>
                </a:lnTo>
                <a:moveTo>
                  <a:pt x="2084832" y="402336"/>
                </a:moveTo>
                <a:lnTo>
                  <a:pt x="2075688" y="420624"/>
                </a:lnTo>
                <a:lnTo>
                  <a:pt x="2057400" y="420624"/>
                </a:lnTo>
                <a:lnTo>
                  <a:pt x="2057400" y="393192"/>
                </a:lnTo>
                <a:lnTo>
                  <a:pt x="2066544" y="393192"/>
                </a:lnTo>
                <a:lnTo>
                  <a:pt x="2066544" y="393192"/>
                </a:lnTo>
                <a:lnTo>
                  <a:pt x="2084832" y="402336"/>
                </a:lnTo>
                <a:moveTo>
                  <a:pt x="9144" y="420624"/>
                </a:moveTo>
                <a:lnTo>
                  <a:pt x="0" y="420624"/>
                </a:lnTo>
                <a:lnTo>
                  <a:pt x="0" y="393192"/>
                </a:lnTo>
                <a:lnTo>
                  <a:pt x="9144" y="393192"/>
                </a:lnTo>
                <a:lnTo>
                  <a:pt x="9144" y="420624"/>
                </a:lnTo>
                <a:moveTo>
                  <a:pt x="64008" y="420624"/>
                </a:moveTo>
                <a:lnTo>
                  <a:pt x="36576" y="420624"/>
                </a:lnTo>
                <a:lnTo>
                  <a:pt x="36576" y="393192"/>
                </a:lnTo>
                <a:lnTo>
                  <a:pt x="64008" y="393192"/>
                </a:lnTo>
                <a:lnTo>
                  <a:pt x="64008" y="420624"/>
                </a:lnTo>
                <a:moveTo>
                  <a:pt x="109728" y="420624"/>
                </a:moveTo>
                <a:lnTo>
                  <a:pt x="91440" y="420624"/>
                </a:lnTo>
                <a:lnTo>
                  <a:pt x="91440" y="393192"/>
                </a:lnTo>
                <a:lnTo>
                  <a:pt x="109728" y="393192"/>
                </a:lnTo>
                <a:lnTo>
                  <a:pt x="109728" y="420624"/>
                </a:lnTo>
                <a:moveTo>
                  <a:pt x="164592" y="420624"/>
                </a:moveTo>
                <a:lnTo>
                  <a:pt x="137160" y="420624"/>
                </a:lnTo>
                <a:lnTo>
                  <a:pt x="137160" y="393192"/>
                </a:lnTo>
                <a:lnTo>
                  <a:pt x="164592" y="393192"/>
                </a:lnTo>
                <a:lnTo>
                  <a:pt x="164592" y="420624"/>
                </a:lnTo>
                <a:moveTo>
                  <a:pt x="210312" y="420624"/>
                </a:moveTo>
                <a:lnTo>
                  <a:pt x="192024" y="420624"/>
                </a:lnTo>
                <a:lnTo>
                  <a:pt x="192024" y="393192"/>
                </a:lnTo>
                <a:lnTo>
                  <a:pt x="210312" y="393192"/>
                </a:lnTo>
                <a:lnTo>
                  <a:pt x="210312" y="420624"/>
                </a:lnTo>
                <a:moveTo>
                  <a:pt x="265176" y="420624"/>
                </a:moveTo>
                <a:lnTo>
                  <a:pt x="237744" y="420624"/>
                </a:lnTo>
                <a:lnTo>
                  <a:pt x="237744" y="393192"/>
                </a:lnTo>
                <a:lnTo>
                  <a:pt x="265176" y="393192"/>
                </a:lnTo>
                <a:lnTo>
                  <a:pt x="265176" y="420624"/>
                </a:lnTo>
                <a:moveTo>
                  <a:pt x="320040" y="420624"/>
                </a:moveTo>
                <a:lnTo>
                  <a:pt x="292608" y="420624"/>
                </a:lnTo>
                <a:lnTo>
                  <a:pt x="292608" y="393192"/>
                </a:lnTo>
                <a:lnTo>
                  <a:pt x="320040" y="393192"/>
                </a:lnTo>
                <a:lnTo>
                  <a:pt x="320040" y="420624"/>
                </a:lnTo>
                <a:moveTo>
                  <a:pt x="365760" y="420624"/>
                </a:moveTo>
                <a:lnTo>
                  <a:pt x="338328" y="420624"/>
                </a:lnTo>
                <a:lnTo>
                  <a:pt x="338328" y="393192"/>
                </a:lnTo>
                <a:lnTo>
                  <a:pt x="365760" y="393192"/>
                </a:lnTo>
                <a:lnTo>
                  <a:pt x="365760" y="420624"/>
                </a:lnTo>
                <a:moveTo>
                  <a:pt x="420624" y="420624"/>
                </a:moveTo>
                <a:lnTo>
                  <a:pt x="393192" y="420624"/>
                </a:lnTo>
                <a:lnTo>
                  <a:pt x="393192" y="393192"/>
                </a:lnTo>
                <a:lnTo>
                  <a:pt x="420624" y="393192"/>
                </a:lnTo>
                <a:lnTo>
                  <a:pt x="420624" y="420624"/>
                </a:lnTo>
                <a:moveTo>
                  <a:pt x="466344" y="420624"/>
                </a:moveTo>
                <a:lnTo>
                  <a:pt x="438912" y="420624"/>
                </a:lnTo>
                <a:lnTo>
                  <a:pt x="438912" y="393192"/>
                </a:lnTo>
                <a:lnTo>
                  <a:pt x="466344" y="393192"/>
                </a:lnTo>
                <a:lnTo>
                  <a:pt x="466344" y="420624"/>
                </a:lnTo>
                <a:moveTo>
                  <a:pt x="521208" y="420624"/>
                </a:moveTo>
                <a:lnTo>
                  <a:pt x="493776" y="420624"/>
                </a:lnTo>
                <a:lnTo>
                  <a:pt x="493776" y="393192"/>
                </a:lnTo>
                <a:lnTo>
                  <a:pt x="521208" y="393192"/>
                </a:lnTo>
                <a:lnTo>
                  <a:pt x="521208" y="420624"/>
                </a:lnTo>
                <a:moveTo>
                  <a:pt x="566928" y="420624"/>
                </a:moveTo>
                <a:lnTo>
                  <a:pt x="539496" y="420624"/>
                </a:lnTo>
                <a:lnTo>
                  <a:pt x="539496" y="393192"/>
                </a:lnTo>
                <a:lnTo>
                  <a:pt x="566928" y="393192"/>
                </a:lnTo>
                <a:lnTo>
                  <a:pt x="566928" y="420624"/>
                </a:lnTo>
                <a:moveTo>
                  <a:pt x="621792" y="420624"/>
                </a:moveTo>
                <a:lnTo>
                  <a:pt x="594360" y="420624"/>
                </a:lnTo>
                <a:lnTo>
                  <a:pt x="594360" y="393192"/>
                </a:lnTo>
                <a:lnTo>
                  <a:pt x="621792" y="393192"/>
                </a:lnTo>
                <a:lnTo>
                  <a:pt x="621792" y="420624"/>
                </a:lnTo>
                <a:moveTo>
                  <a:pt x="667512" y="420624"/>
                </a:moveTo>
                <a:lnTo>
                  <a:pt x="640080" y="420624"/>
                </a:lnTo>
                <a:lnTo>
                  <a:pt x="640080" y="393192"/>
                </a:lnTo>
                <a:lnTo>
                  <a:pt x="667512" y="393192"/>
                </a:lnTo>
                <a:lnTo>
                  <a:pt x="667512" y="420624"/>
                </a:lnTo>
                <a:moveTo>
                  <a:pt x="722376" y="420624"/>
                </a:moveTo>
                <a:lnTo>
                  <a:pt x="694944" y="420624"/>
                </a:lnTo>
                <a:lnTo>
                  <a:pt x="694944" y="393192"/>
                </a:lnTo>
                <a:lnTo>
                  <a:pt x="722376" y="393192"/>
                </a:lnTo>
                <a:lnTo>
                  <a:pt x="722376" y="420624"/>
                </a:lnTo>
                <a:moveTo>
                  <a:pt x="768096" y="420624"/>
                </a:moveTo>
                <a:lnTo>
                  <a:pt x="740664" y="420624"/>
                </a:lnTo>
                <a:lnTo>
                  <a:pt x="740664" y="393192"/>
                </a:lnTo>
                <a:lnTo>
                  <a:pt x="768096" y="393192"/>
                </a:lnTo>
                <a:lnTo>
                  <a:pt x="768096" y="420624"/>
                </a:lnTo>
                <a:moveTo>
                  <a:pt x="822960" y="420624"/>
                </a:moveTo>
                <a:lnTo>
                  <a:pt x="795528" y="420624"/>
                </a:lnTo>
                <a:lnTo>
                  <a:pt x="795528" y="393192"/>
                </a:lnTo>
                <a:lnTo>
                  <a:pt x="822960" y="393192"/>
                </a:lnTo>
                <a:lnTo>
                  <a:pt x="822960" y="420624"/>
                </a:lnTo>
                <a:moveTo>
                  <a:pt x="868680" y="420624"/>
                </a:moveTo>
                <a:lnTo>
                  <a:pt x="841248" y="420624"/>
                </a:lnTo>
                <a:lnTo>
                  <a:pt x="841248" y="393192"/>
                </a:lnTo>
                <a:lnTo>
                  <a:pt x="868680" y="393192"/>
                </a:lnTo>
                <a:lnTo>
                  <a:pt x="868680" y="420624"/>
                </a:lnTo>
                <a:moveTo>
                  <a:pt x="923544" y="420624"/>
                </a:moveTo>
                <a:lnTo>
                  <a:pt x="896112" y="420624"/>
                </a:lnTo>
                <a:lnTo>
                  <a:pt x="896112" y="393192"/>
                </a:lnTo>
                <a:lnTo>
                  <a:pt x="923544" y="393192"/>
                </a:lnTo>
                <a:lnTo>
                  <a:pt x="923544" y="420624"/>
                </a:lnTo>
                <a:moveTo>
                  <a:pt x="969264" y="420624"/>
                </a:moveTo>
                <a:lnTo>
                  <a:pt x="950976" y="420624"/>
                </a:lnTo>
                <a:lnTo>
                  <a:pt x="950976" y="393192"/>
                </a:lnTo>
                <a:lnTo>
                  <a:pt x="969264" y="393192"/>
                </a:lnTo>
                <a:lnTo>
                  <a:pt x="969264" y="420624"/>
                </a:lnTo>
                <a:moveTo>
                  <a:pt x="1024128" y="420624"/>
                </a:moveTo>
                <a:lnTo>
                  <a:pt x="996696" y="420624"/>
                </a:lnTo>
                <a:lnTo>
                  <a:pt x="996696" y="393192"/>
                </a:lnTo>
                <a:lnTo>
                  <a:pt x="1024128" y="393192"/>
                </a:lnTo>
                <a:lnTo>
                  <a:pt x="1024128" y="420624"/>
                </a:lnTo>
                <a:moveTo>
                  <a:pt x="1069848" y="420624"/>
                </a:moveTo>
                <a:lnTo>
                  <a:pt x="1051560" y="420624"/>
                </a:lnTo>
                <a:lnTo>
                  <a:pt x="1051560" y="393192"/>
                </a:lnTo>
                <a:lnTo>
                  <a:pt x="1069848" y="393192"/>
                </a:lnTo>
                <a:lnTo>
                  <a:pt x="1069848" y="420624"/>
                </a:lnTo>
                <a:moveTo>
                  <a:pt x="1124712" y="420624"/>
                </a:moveTo>
                <a:lnTo>
                  <a:pt x="1097280" y="420624"/>
                </a:lnTo>
                <a:lnTo>
                  <a:pt x="1097280" y="393192"/>
                </a:lnTo>
                <a:lnTo>
                  <a:pt x="1124712" y="393192"/>
                </a:lnTo>
                <a:lnTo>
                  <a:pt x="1124712" y="420624"/>
                </a:lnTo>
                <a:moveTo>
                  <a:pt x="1170432" y="420624"/>
                </a:moveTo>
                <a:lnTo>
                  <a:pt x="1152144" y="420624"/>
                </a:lnTo>
                <a:lnTo>
                  <a:pt x="1152144" y="393192"/>
                </a:lnTo>
                <a:lnTo>
                  <a:pt x="1170432" y="393192"/>
                </a:lnTo>
                <a:lnTo>
                  <a:pt x="1170432" y="420624"/>
                </a:lnTo>
                <a:moveTo>
                  <a:pt x="1225296" y="420624"/>
                </a:moveTo>
                <a:lnTo>
                  <a:pt x="1197864" y="420624"/>
                </a:lnTo>
                <a:lnTo>
                  <a:pt x="1197864" y="393192"/>
                </a:lnTo>
                <a:lnTo>
                  <a:pt x="1225296" y="393192"/>
                </a:lnTo>
                <a:lnTo>
                  <a:pt x="1225296" y="420624"/>
                </a:lnTo>
                <a:moveTo>
                  <a:pt x="1271016" y="420624"/>
                </a:moveTo>
                <a:lnTo>
                  <a:pt x="1252728" y="420624"/>
                </a:lnTo>
                <a:lnTo>
                  <a:pt x="1252728" y="393192"/>
                </a:lnTo>
                <a:lnTo>
                  <a:pt x="1271016" y="393192"/>
                </a:lnTo>
                <a:lnTo>
                  <a:pt x="1271016" y="420624"/>
                </a:lnTo>
                <a:moveTo>
                  <a:pt x="1325880" y="420624"/>
                </a:moveTo>
                <a:lnTo>
                  <a:pt x="1298448" y="420624"/>
                </a:lnTo>
                <a:lnTo>
                  <a:pt x="1298448" y="393192"/>
                </a:lnTo>
                <a:lnTo>
                  <a:pt x="1325880" y="393192"/>
                </a:lnTo>
                <a:lnTo>
                  <a:pt x="1325880" y="420624"/>
                </a:lnTo>
                <a:moveTo>
                  <a:pt x="1371600" y="420624"/>
                </a:moveTo>
                <a:lnTo>
                  <a:pt x="1353312" y="420624"/>
                </a:lnTo>
                <a:lnTo>
                  <a:pt x="1353312" y="393192"/>
                </a:lnTo>
                <a:lnTo>
                  <a:pt x="1371600" y="393192"/>
                </a:lnTo>
                <a:lnTo>
                  <a:pt x="1371600" y="420624"/>
                </a:lnTo>
                <a:moveTo>
                  <a:pt x="1426464" y="420624"/>
                </a:moveTo>
                <a:lnTo>
                  <a:pt x="1399032" y="420624"/>
                </a:lnTo>
                <a:lnTo>
                  <a:pt x="1399032" y="393192"/>
                </a:lnTo>
                <a:lnTo>
                  <a:pt x="1426464" y="393192"/>
                </a:lnTo>
                <a:lnTo>
                  <a:pt x="1426464" y="420624"/>
                </a:lnTo>
                <a:moveTo>
                  <a:pt x="1481328" y="420624"/>
                </a:moveTo>
                <a:lnTo>
                  <a:pt x="1453896" y="420624"/>
                </a:lnTo>
                <a:lnTo>
                  <a:pt x="1453896" y="393192"/>
                </a:lnTo>
                <a:lnTo>
                  <a:pt x="1481328" y="393192"/>
                </a:lnTo>
                <a:lnTo>
                  <a:pt x="1481328" y="420624"/>
                </a:lnTo>
                <a:moveTo>
                  <a:pt x="1527048" y="420624"/>
                </a:moveTo>
                <a:lnTo>
                  <a:pt x="1499616" y="420624"/>
                </a:lnTo>
                <a:lnTo>
                  <a:pt x="1499616" y="393192"/>
                </a:lnTo>
                <a:lnTo>
                  <a:pt x="1527048" y="393192"/>
                </a:lnTo>
                <a:lnTo>
                  <a:pt x="1527048" y="420624"/>
                </a:lnTo>
                <a:moveTo>
                  <a:pt x="1581912" y="420624"/>
                </a:moveTo>
                <a:lnTo>
                  <a:pt x="1554480" y="420624"/>
                </a:lnTo>
                <a:lnTo>
                  <a:pt x="1554480" y="393192"/>
                </a:lnTo>
                <a:lnTo>
                  <a:pt x="1581912" y="393192"/>
                </a:lnTo>
                <a:lnTo>
                  <a:pt x="1581912" y="420624"/>
                </a:lnTo>
                <a:moveTo>
                  <a:pt x="1627632" y="420624"/>
                </a:moveTo>
                <a:lnTo>
                  <a:pt x="1600200" y="420624"/>
                </a:lnTo>
                <a:lnTo>
                  <a:pt x="1600200" y="393192"/>
                </a:lnTo>
                <a:lnTo>
                  <a:pt x="1627632" y="393192"/>
                </a:lnTo>
                <a:lnTo>
                  <a:pt x="1627632" y="420624"/>
                </a:lnTo>
                <a:moveTo>
                  <a:pt x="1682496" y="420624"/>
                </a:moveTo>
                <a:lnTo>
                  <a:pt x="1655064" y="420624"/>
                </a:lnTo>
                <a:lnTo>
                  <a:pt x="1655064" y="393192"/>
                </a:lnTo>
                <a:lnTo>
                  <a:pt x="1682496" y="393192"/>
                </a:lnTo>
                <a:lnTo>
                  <a:pt x="1682496" y="420624"/>
                </a:lnTo>
                <a:moveTo>
                  <a:pt x="1728216" y="420624"/>
                </a:moveTo>
                <a:lnTo>
                  <a:pt x="1700784" y="420624"/>
                </a:lnTo>
                <a:lnTo>
                  <a:pt x="1700784" y="393192"/>
                </a:lnTo>
                <a:lnTo>
                  <a:pt x="1728216" y="393192"/>
                </a:lnTo>
                <a:lnTo>
                  <a:pt x="1728216" y="420624"/>
                </a:lnTo>
                <a:moveTo>
                  <a:pt x="1783080" y="420624"/>
                </a:moveTo>
                <a:lnTo>
                  <a:pt x="1755648" y="420624"/>
                </a:lnTo>
                <a:lnTo>
                  <a:pt x="1755648" y="393192"/>
                </a:lnTo>
                <a:lnTo>
                  <a:pt x="1783080" y="393192"/>
                </a:lnTo>
                <a:lnTo>
                  <a:pt x="1783080" y="420624"/>
                </a:lnTo>
                <a:moveTo>
                  <a:pt x="1828800" y="420624"/>
                </a:moveTo>
                <a:lnTo>
                  <a:pt x="1801368" y="420624"/>
                </a:lnTo>
                <a:lnTo>
                  <a:pt x="1801368" y="393192"/>
                </a:lnTo>
                <a:lnTo>
                  <a:pt x="1828800" y="393192"/>
                </a:lnTo>
                <a:lnTo>
                  <a:pt x="1828800" y="420624"/>
                </a:lnTo>
                <a:moveTo>
                  <a:pt x="1883664" y="420624"/>
                </a:moveTo>
                <a:lnTo>
                  <a:pt x="1856232" y="420624"/>
                </a:lnTo>
                <a:lnTo>
                  <a:pt x="1856232" y="393192"/>
                </a:lnTo>
                <a:lnTo>
                  <a:pt x="1883664" y="393192"/>
                </a:lnTo>
                <a:lnTo>
                  <a:pt x="1883664" y="420624"/>
                </a:lnTo>
                <a:moveTo>
                  <a:pt x="1929384" y="420624"/>
                </a:moveTo>
                <a:lnTo>
                  <a:pt x="1901952" y="420624"/>
                </a:lnTo>
                <a:lnTo>
                  <a:pt x="1901952" y="393192"/>
                </a:lnTo>
                <a:lnTo>
                  <a:pt x="1929384" y="393192"/>
                </a:lnTo>
                <a:lnTo>
                  <a:pt x="1929384" y="420624"/>
                </a:lnTo>
                <a:moveTo>
                  <a:pt x="1984248" y="420624"/>
                </a:moveTo>
                <a:lnTo>
                  <a:pt x="1956816" y="420624"/>
                </a:lnTo>
                <a:lnTo>
                  <a:pt x="1956816" y="393192"/>
                </a:lnTo>
                <a:lnTo>
                  <a:pt x="1984248" y="393192"/>
                </a:lnTo>
                <a:lnTo>
                  <a:pt x="1984248" y="420624"/>
                </a:lnTo>
                <a:moveTo>
                  <a:pt x="2029968" y="420624"/>
                </a:moveTo>
                <a:lnTo>
                  <a:pt x="2002536" y="420624"/>
                </a:lnTo>
                <a:lnTo>
                  <a:pt x="2002536" y="393192"/>
                </a:lnTo>
                <a:lnTo>
                  <a:pt x="2029968" y="393192"/>
                </a:lnTo>
                <a:lnTo>
                  <a:pt x="2029968" y="420624"/>
                </a:lnTo>
              </a:path>
            </a:pathLst>
          </a:custGeom>
          <a:gradFill>
            <a:gsLst>
              <a:gs pos="0">
                <a:schemeClr val="accent2">
                  <a:lumMod val="20000"/>
                  <a:lumOff val="8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1080000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对象3"/>
          <p:cNvSpPr/>
          <p:nvPr>
            <p:custDataLst>
              <p:tags r:id="rId6"/>
            </p:custDataLst>
          </p:nvPr>
        </p:nvSpPr>
        <p:spPr>
          <a:xfrm>
            <a:off x="2762976" y="7382242"/>
            <a:ext cx="7600324" cy="415220"/>
          </a:xfrm>
          <a:custGeom>
            <a:avLst/>
            <a:gdLst/>
            <a:ahLst/>
            <a:cxnLst/>
            <a:rect l="l" t="t" r="r" b="b"/>
            <a:pathLst>
              <a:path w="7699248" h="420624">
                <a:moveTo>
                  <a:pt x="2660904" y="0"/>
                </a:moveTo>
                <a:lnTo>
                  <a:pt x="2679192" y="0"/>
                </a:lnTo>
                <a:lnTo>
                  <a:pt x="2679192" y="27432"/>
                </a:lnTo>
                <a:lnTo>
                  <a:pt x="2679192" y="27432"/>
                </a:lnTo>
                <a:lnTo>
                  <a:pt x="2670048" y="27432"/>
                </a:lnTo>
                <a:lnTo>
                  <a:pt x="2651760" y="18288"/>
                </a:lnTo>
                <a:lnTo>
                  <a:pt x="2660904" y="0"/>
                </a:lnTo>
                <a:moveTo>
                  <a:pt x="2734056" y="27432"/>
                </a:moveTo>
                <a:lnTo>
                  <a:pt x="2706624" y="27432"/>
                </a:lnTo>
                <a:lnTo>
                  <a:pt x="2706624" y="0"/>
                </a:lnTo>
                <a:lnTo>
                  <a:pt x="2734056" y="0"/>
                </a:lnTo>
                <a:lnTo>
                  <a:pt x="2734056" y="27432"/>
                </a:lnTo>
                <a:moveTo>
                  <a:pt x="2779776" y="27432"/>
                </a:moveTo>
                <a:lnTo>
                  <a:pt x="2752344" y="27432"/>
                </a:lnTo>
                <a:lnTo>
                  <a:pt x="2752344" y="0"/>
                </a:lnTo>
                <a:lnTo>
                  <a:pt x="2779776" y="0"/>
                </a:lnTo>
                <a:lnTo>
                  <a:pt x="2779776" y="27432"/>
                </a:lnTo>
                <a:moveTo>
                  <a:pt x="2834640" y="27432"/>
                </a:moveTo>
                <a:lnTo>
                  <a:pt x="2807208" y="27432"/>
                </a:lnTo>
                <a:lnTo>
                  <a:pt x="2807208" y="0"/>
                </a:lnTo>
                <a:lnTo>
                  <a:pt x="2834640" y="0"/>
                </a:lnTo>
                <a:lnTo>
                  <a:pt x="2834640" y="27432"/>
                </a:lnTo>
                <a:moveTo>
                  <a:pt x="2880360" y="27432"/>
                </a:moveTo>
                <a:lnTo>
                  <a:pt x="2862072" y="27432"/>
                </a:lnTo>
                <a:lnTo>
                  <a:pt x="2862072" y="0"/>
                </a:lnTo>
                <a:lnTo>
                  <a:pt x="2880360" y="0"/>
                </a:lnTo>
                <a:lnTo>
                  <a:pt x="2880360" y="27432"/>
                </a:lnTo>
                <a:moveTo>
                  <a:pt x="2935224" y="27432"/>
                </a:moveTo>
                <a:lnTo>
                  <a:pt x="2907792" y="27432"/>
                </a:lnTo>
                <a:lnTo>
                  <a:pt x="2907792" y="0"/>
                </a:lnTo>
                <a:lnTo>
                  <a:pt x="2935224" y="0"/>
                </a:lnTo>
                <a:lnTo>
                  <a:pt x="2935224" y="27432"/>
                </a:lnTo>
                <a:moveTo>
                  <a:pt x="2980944" y="27432"/>
                </a:moveTo>
                <a:lnTo>
                  <a:pt x="2962656" y="27432"/>
                </a:lnTo>
                <a:lnTo>
                  <a:pt x="2962656" y="0"/>
                </a:lnTo>
                <a:lnTo>
                  <a:pt x="2980944" y="0"/>
                </a:lnTo>
                <a:lnTo>
                  <a:pt x="2980944" y="27432"/>
                </a:lnTo>
                <a:moveTo>
                  <a:pt x="3035808" y="27432"/>
                </a:moveTo>
                <a:lnTo>
                  <a:pt x="3008376" y="27432"/>
                </a:lnTo>
                <a:lnTo>
                  <a:pt x="3008376" y="0"/>
                </a:lnTo>
                <a:lnTo>
                  <a:pt x="3035808" y="0"/>
                </a:lnTo>
                <a:lnTo>
                  <a:pt x="3035808" y="27432"/>
                </a:lnTo>
                <a:moveTo>
                  <a:pt x="3090672" y="27432"/>
                </a:moveTo>
                <a:lnTo>
                  <a:pt x="3063240" y="27432"/>
                </a:lnTo>
                <a:lnTo>
                  <a:pt x="3063240" y="0"/>
                </a:lnTo>
                <a:lnTo>
                  <a:pt x="3090672" y="0"/>
                </a:lnTo>
                <a:lnTo>
                  <a:pt x="3090672" y="27432"/>
                </a:lnTo>
                <a:moveTo>
                  <a:pt x="3136392" y="27432"/>
                </a:moveTo>
                <a:lnTo>
                  <a:pt x="3108960" y="27432"/>
                </a:lnTo>
                <a:lnTo>
                  <a:pt x="3108960" y="0"/>
                </a:lnTo>
                <a:lnTo>
                  <a:pt x="3136392" y="0"/>
                </a:lnTo>
                <a:lnTo>
                  <a:pt x="3136392" y="27432"/>
                </a:lnTo>
                <a:moveTo>
                  <a:pt x="3191256" y="27432"/>
                </a:moveTo>
                <a:lnTo>
                  <a:pt x="3163824" y="27432"/>
                </a:lnTo>
                <a:lnTo>
                  <a:pt x="3163824" y="0"/>
                </a:lnTo>
                <a:lnTo>
                  <a:pt x="3191256" y="0"/>
                </a:lnTo>
                <a:lnTo>
                  <a:pt x="3191256" y="27432"/>
                </a:lnTo>
                <a:moveTo>
                  <a:pt x="3236976" y="27432"/>
                </a:moveTo>
                <a:lnTo>
                  <a:pt x="3209544" y="27432"/>
                </a:lnTo>
                <a:lnTo>
                  <a:pt x="3209544" y="0"/>
                </a:lnTo>
                <a:lnTo>
                  <a:pt x="3236976" y="0"/>
                </a:lnTo>
                <a:lnTo>
                  <a:pt x="3236976" y="27432"/>
                </a:lnTo>
                <a:moveTo>
                  <a:pt x="3291840" y="27432"/>
                </a:moveTo>
                <a:lnTo>
                  <a:pt x="3264408" y="27432"/>
                </a:lnTo>
                <a:lnTo>
                  <a:pt x="3264408" y="0"/>
                </a:lnTo>
                <a:lnTo>
                  <a:pt x="3291840" y="0"/>
                </a:lnTo>
                <a:lnTo>
                  <a:pt x="3291840" y="27432"/>
                </a:lnTo>
                <a:moveTo>
                  <a:pt x="3337560" y="27432"/>
                </a:moveTo>
                <a:lnTo>
                  <a:pt x="3319272" y="27432"/>
                </a:lnTo>
                <a:lnTo>
                  <a:pt x="3319272" y="0"/>
                </a:lnTo>
                <a:lnTo>
                  <a:pt x="3337560" y="0"/>
                </a:lnTo>
                <a:lnTo>
                  <a:pt x="3337560" y="27432"/>
                </a:lnTo>
                <a:moveTo>
                  <a:pt x="3392424" y="27432"/>
                </a:moveTo>
                <a:lnTo>
                  <a:pt x="3364992" y="27432"/>
                </a:lnTo>
                <a:lnTo>
                  <a:pt x="3364992" y="0"/>
                </a:lnTo>
                <a:lnTo>
                  <a:pt x="3392424" y="0"/>
                </a:lnTo>
                <a:lnTo>
                  <a:pt x="3392424" y="27432"/>
                </a:lnTo>
                <a:moveTo>
                  <a:pt x="3438144" y="27432"/>
                </a:moveTo>
                <a:lnTo>
                  <a:pt x="3419856" y="27432"/>
                </a:lnTo>
                <a:lnTo>
                  <a:pt x="3419856" y="0"/>
                </a:lnTo>
                <a:lnTo>
                  <a:pt x="3438144" y="0"/>
                </a:lnTo>
                <a:lnTo>
                  <a:pt x="3438144" y="27432"/>
                </a:lnTo>
                <a:moveTo>
                  <a:pt x="3493008" y="27432"/>
                </a:moveTo>
                <a:lnTo>
                  <a:pt x="3465576" y="27432"/>
                </a:lnTo>
                <a:lnTo>
                  <a:pt x="3465576" y="0"/>
                </a:lnTo>
                <a:lnTo>
                  <a:pt x="3493008" y="0"/>
                </a:lnTo>
                <a:lnTo>
                  <a:pt x="3493008" y="27432"/>
                </a:lnTo>
                <a:moveTo>
                  <a:pt x="3547872" y="27432"/>
                </a:moveTo>
                <a:lnTo>
                  <a:pt x="3520440" y="27432"/>
                </a:lnTo>
                <a:lnTo>
                  <a:pt x="3520440" y="0"/>
                </a:lnTo>
                <a:lnTo>
                  <a:pt x="3547872" y="0"/>
                </a:lnTo>
                <a:lnTo>
                  <a:pt x="3547872" y="27432"/>
                </a:lnTo>
                <a:moveTo>
                  <a:pt x="3593592" y="27432"/>
                </a:moveTo>
                <a:lnTo>
                  <a:pt x="3566160" y="27432"/>
                </a:lnTo>
                <a:lnTo>
                  <a:pt x="3566160" y="0"/>
                </a:lnTo>
                <a:lnTo>
                  <a:pt x="3593592" y="0"/>
                </a:lnTo>
                <a:lnTo>
                  <a:pt x="3593592" y="27432"/>
                </a:lnTo>
                <a:moveTo>
                  <a:pt x="3648456" y="27432"/>
                </a:moveTo>
                <a:lnTo>
                  <a:pt x="3621024" y="27432"/>
                </a:lnTo>
                <a:lnTo>
                  <a:pt x="3621024" y="0"/>
                </a:lnTo>
                <a:lnTo>
                  <a:pt x="3648456" y="0"/>
                </a:lnTo>
                <a:lnTo>
                  <a:pt x="3648456" y="27432"/>
                </a:lnTo>
                <a:moveTo>
                  <a:pt x="3694176" y="27432"/>
                </a:moveTo>
                <a:lnTo>
                  <a:pt x="3675888" y="27432"/>
                </a:lnTo>
                <a:lnTo>
                  <a:pt x="3675888" y="0"/>
                </a:lnTo>
                <a:lnTo>
                  <a:pt x="3694176" y="0"/>
                </a:lnTo>
                <a:lnTo>
                  <a:pt x="3694176" y="27432"/>
                </a:lnTo>
                <a:moveTo>
                  <a:pt x="3749040" y="27432"/>
                </a:moveTo>
                <a:lnTo>
                  <a:pt x="3721608" y="27432"/>
                </a:lnTo>
                <a:lnTo>
                  <a:pt x="3721608" y="0"/>
                </a:lnTo>
                <a:lnTo>
                  <a:pt x="3749040" y="0"/>
                </a:lnTo>
                <a:lnTo>
                  <a:pt x="3749040" y="27432"/>
                </a:lnTo>
                <a:moveTo>
                  <a:pt x="3794760" y="27432"/>
                </a:moveTo>
                <a:lnTo>
                  <a:pt x="3776472" y="27432"/>
                </a:lnTo>
                <a:lnTo>
                  <a:pt x="3776472" y="0"/>
                </a:lnTo>
                <a:lnTo>
                  <a:pt x="3794760" y="0"/>
                </a:lnTo>
                <a:lnTo>
                  <a:pt x="3794760" y="27432"/>
                </a:lnTo>
                <a:moveTo>
                  <a:pt x="3849624" y="27432"/>
                </a:moveTo>
                <a:lnTo>
                  <a:pt x="3822192" y="27432"/>
                </a:lnTo>
                <a:lnTo>
                  <a:pt x="3822192" y="0"/>
                </a:lnTo>
                <a:lnTo>
                  <a:pt x="3849624" y="0"/>
                </a:lnTo>
                <a:lnTo>
                  <a:pt x="3849624" y="27432"/>
                </a:lnTo>
                <a:moveTo>
                  <a:pt x="3904488" y="27432"/>
                </a:moveTo>
                <a:lnTo>
                  <a:pt x="3877056" y="27432"/>
                </a:lnTo>
                <a:lnTo>
                  <a:pt x="3877056" y="0"/>
                </a:lnTo>
                <a:lnTo>
                  <a:pt x="3904488" y="0"/>
                </a:lnTo>
                <a:lnTo>
                  <a:pt x="3904488" y="27432"/>
                </a:lnTo>
                <a:moveTo>
                  <a:pt x="3950208" y="27432"/>
                </a:moveTo>
                <a:lnTo>
                  <a:pt x="3922776" y="27432"/>
                </a:lnTo>
                <a:lnTo>
                  <a:pt x="3922776" y="0"/>
                </a:lnTo>
                <a:lnTo>
                  <a:pt x="3950208" y="0"/>
                </a:lnTo>
                <a:lnTo>
                  <a:pt x="3950208" y="27432"/>
                </a:lnTo>
                <a:moveTo>
                  <a:pt x="4005072" y="27432"/>
                </a:moveTo>
                <a:lnTo>
                  <a:pt x="3977640" y="27432"/>
                </a:lnTo>
                <a:lnTo>
                  <a:pt x="3977640" y="0"/>
                </a:lnTo>
                <a:lnTo>
                  <a:pt x="4005072" y="0"/>
                </a:lnTo>
                <a:lnTo>
                  <a:pt x="4005072" y="27432"/>
                </a:lnTo>
                <a:moveTo>
                  <a:pt x="4050792" y="27432"/>
                </a:moveTo>
                <a:lnTo>
                  <a:pt x="4023360" y="27432"/>
                </a:lnTo>
                <a:lnTo>
                  <a:pt x="4023360" y="0"/>
                </a:lnTo>
                <a:lnTo>
                  <a:pt x="4050792" y="0"/>
                </a:lnTo>
                <a:lnTo>
                  <a:pt x="4050792" y="27432"/>
                </a:lnTo>
                <a:moveTo>
                  <a:pt x="4105656" y="27432"/>
                </a:moveTo>
                <a:lnTo>
                  <a:pt x="4078224" y="27432"/>
                </a:lnTo>
                <a:lnTo>
                  <a:pt x="4078224" y="0"/>
                </a:lnTo>
                <a:lnTo>
                  <a:pt x="4105656" y="0"/>
                </a:lnTo>
                <a:lnTo>
                  <a:pt x="4105656" y="27432"/>
                </a:lnTo>
                <a:moveTo>
                  <a:pt x="4151376" y="27432"/>
                </a:moveTo>
                <a:lnTo>
                  <a:pt x="4133088" y="27432"/>
                </a:lnTo>
                <a:lnTo>
                  <a:pt x="4133088" y="0"/>
                </a:lnTo>
                <a:lnTo>
                  <a:pt x="4151376" y="0"/>
                </a:lnTo>
                <a:lnTo>
                  <a:pt x="4151376" y="27432"/>
                </a:lnTo>
                <a:moveTo>
                  <a:pt x="4206240" y="27432"/>
                </a:moveTo>
                <a:lnTo>
                  <a:pt x="4178808" y="27432"/>
                </a:lnTo>
                <a:lnTo>
                  <a:pt x="4178808" y="0"/>
                </a:lnTo>
                <a:lnTo>
                  <a:pt x="4206240" y="0"/>
                </a:lnTo>
                <a:lnTo>
                  <a:pt x="4206240" y="27432"/>
                </a:lnTo>
                <a:moveTo>
                  <a:pt x="4251960" y="27432"/>
                </a:moveTo>
                <a:lnTo>
                  <a:pt x="4233672" y="27432"/>
                </a:lnTo>
                <a:lnTo>
                  <a:pt x="4233672" y="0"/>
                </a:lnTo>
                <a:lnTo>
                  <a:pt x="4251960" y="0"/>
                </a:lnTo>
                <a:lnTo>
                  <a:pt x="4251960" y="27432"/>
                </a:lnTo>
                <a:moveTo>
                  <a:pt x="4306824" y="27432"/>
                </a:moveTo>
                <a:lnTo>
                  <a:pt x="4279392" y="27432"/>
                </a:lnTo>
                <a:lnTo>
                  <a:pt x="4279392" y="0"/>
                </a:lnTo>
                <a:lnTo>
                  <a:pt x="4306824" y="0"/>
                </a:lnTo>
                <a:lnTo>
                  <a:pt x="4306824" y="27432"/>
                </a:lnTo>
                <a:moveTo>
                  <a:pt x="4361688" y="27432"/>
                </a:moveTo>
                <a:lnTo>
                  <a:pt x="4334256" y="27432"/>
                </a:lnTo>
                <a:lnTo>
                  <a:pt x="4334256" y="0"/>
                </a:lnTo>
                <a:lnTo>
                  <a:pt x="4361688" y="0"/>
                </a:lnTo>
                <a:lnTo>
                  <a:pt x="4361688" y="27432"/>
                </a:lnTo>
                <a:moveTo>
                  <a:pt x="4407408" y="27432"/>
                </a:moveTo>
                <a:lnTo>
                  <a:pt x="4379976" y="27432"/>
                </a:lnTo>
                <a:lnTo>
                  <a:pt x="4379976" y="0"/>
                </a:lnTo>
                <a:lnTo>
                  <a:pt x="4407408" y="0"/>
                </a:lnTo>
                <a:lnTo>
                  <a:pt x="4407408" y="27432"/>
                </a:lnTo>
                <a:moveTo>
                  <a:pt x="4462272" y="27432"/>
                </a:moveTo>
                <a:lnTo>
                  <a:pt x="4434840" y="27432"/>
                </a:lnTo>
                <a:lnTo>
                  <a:pt x="4434840" y="0"/>
                </a:lnTo>
                <a:lnTo>
                  <a:pt x="4462272" y="0"/>
                </a:lnTo>
                <a:lnTo>
                  <a:pt x="4462272" y="27432"/>
                </a:lnTo>
                <a:moveTo>
                  <a:pt x="4507992" y="27432"/>
                </a:moveTo>
                <a:lnTo>
                  <a:pt x="4489704" y="27432"/>
                </a:lnTo>
                <a:lnTo>
                  <a:pt x="4489704" y="0"/>
                </a:lnTo>
                <a:lnTo>
                  <a:pt x="4507992" y="0"/>
                </a:lnTo>
                <a:lnTo>
                  <a:pt x="4507992" y="27432"/>
                </a:lnTo>
                <a:moveTo>
                  <a:pt x="4562856" y="27432"/>
                </a:moveTo>
                <a:lnTo>
                  <a:pt x="4535424" y="27432"/>
                </a:lnTo>
                <a:lnTo>
                  <a:pt x="4535424" y="0"/>
                </a:lnTo>
                <a:lnTo>
                  <a:pt x="4562856" y="0"/>
                </a:lnTo>
                <a:lnTo>
                  <a:pt x="4562856" y="27432"/>
                </a:lnTo>
                <a:moveTo>
                  <a:pt x="4608576" y="27432"/>
                </a:moveTo>
                <a:lnTo>
                  <a:pt x="4590288" y="27432"/>
                </a:lnTo>
                <a:lnTo>
                  <a:pt x="4590288" y="0"/>
                </a:lnTo>
                <a:lnTo>
                  <a:pt x="4608576" y="0"/>
                </a:lnTo>
                <a:lnTo>
                  <a:pt x="4608576" y="27432"/>
                </a:lnTo>
                <a:moveTo>
                  <a:pt x="4663440" y="27432"/>
                </a:moveTo>
                <a:lnTo>
                  <a:pt x="4636008" y="27432"/>
                </a:lnTo>
                <a:lnTo>
                  <a:pt x="4636008" y="0"/>
                </a:lnTo>
                <a:lnTo>
                  <a:pt x="4663440" y="0"/>
                </a:lnTo>
                <a:lnTo>
                  <a:pt x="4663440" y="27432"/>
                </a:lnTo>
                <a:moveTo>
                  <a:pt x="4718304" y="27432"/>
                </a:moveTo>
                <a:lnTo>
                  <a:pt x="4690872" y="27432"/>
                </a:lnTo>
                <a:lnTo>
                  <a:pt x="4690872" y="0"/>
                </a:lnTo>
                <a:lnTo>
                  <a:pt x="4718304" y="0"/>
                </a:lnTo>
                <a:lnTo>
                  <a:pt x="4718304" y="27432"/>
                </a:lnTo>
                <a:moveTo>
                  <a:pt x="4764024" y="27432"/>
                </a:moveTo>
                <a:lnTo>
                  <a:pt x="4736592" y="27432"/>
                </a:lnTo>
                <a:lnTo>
                  <a:pt x="4736592" y="0"/>
                </a:lnTo>
                <a:lnTo>
                  <a:pt x="4764024" y="0"/>
                </a:lnTo>
                <a:lnTo>
                  <a:pt x="4764024" y="27432"/>
                </a:lnTo>
                <a:moveTo>
                  <a:pt x="4818888" y="27432"/>
                </a:moveTo>
                <a:lnTo>
                  <a:pt x="4791456" y="27432"/>
                </a:lnTo>
                <a:lnTo>
                  <a:pt x="4791456" y="0"/>
                </a:lnTo>
                <a:lnTo>
                  <a:pt x="4818888" y="0"/>
                </a:lnTo>
                <a:lnTo>
                  <a:pt x="4818888" y="27432"/>
                </a:lnTo>
                <a:moveTo>
                  <a:pt x="4864608" y="27432"/>
                </a:moveTo>
                <a:lnTo>
                  <a:pt x="4837176" y="27432"/>
                </a:lnTo>
                <a:lnTo>
                  <a:pt x="4837176" y="0"/>
                </a:lnTo>
                <a:lnTo>
                  <a:pt x="4864608" y="0"/>
                </a:lnTo>
                <a:lnTo>
                  <a:pt x="4864608" y="27432"/>
                </a:lnTo>
                <a:moveTo>
                  <a:pt x="4919472" y="27432"/>
                </a:moveTo>
                <a:lnTo>
                  <a:pt x="4892040" y="27432"/>
                </a:lnTo>
                <a:lnTo>
                  <a:pt x="4892040" y="0"/>
                </a:lnTo>
                <a:lnTo>
                  <a:pt x="4919472" y="0"/>
                </a:lnTo>
                <a:lnTo>
                  <a:pt x="4919472" y="27432"/>
                </a:lnTo>
                <a:moveTo>
                  <a:pt x="4965192" y="27432"/>
                </a:moveTo>
                <a:lnTo>
                  <a:pt x="4946904" y="27432"/>
                </a:lnTo>
                <a:lnTo>
                  <a:pt x="4946904" y="0"/>
                </a:lnTo>
                <a:lnTo>
                  <a:pt x="4965192" y="0"/>
                </a:lnTo>
                <a:lnTo>
                  <a:pt x="4965192" y="27432"/>
                </a:lnTo>
                <a:moveTo>
                  <a:pt x="5020056" y="27432"/>
                </a:moveTo>
                <a:lnTo>
                  <a:pt x="4992624" y="27432"/>
                </a:lnTo>
                <a:lnTo>
                  <a:pt x="4992624" y="0"/>
                </a:lnTo>
                <a:lnTo>
                  <a:pt x="5020056" y="0"/>
                </a:lnTo>
                <a:lnTo>
                  <a:pt x="5020056" y="27432"/>
                </a:lnTo>
                <a:moveTo>
                  <a:pt x="5065776" y="27432"/>
                </a:moveTo>
                <a:lnTo>
                  <a:pt x="5047488" y="27432"/>
                </a:lnTo>
                <a:lnTo>
                  <a:pt x="5047488" y="0"/>
                </a:lnTo>
                <a:lnTo>
                  <a:pt x="5065776" y="0"/>
                </a:lnTo>
                <a:lnTo>
                  <a:pt x="5065776" y="27432"/>
                </a:lnTo>
                <a:moveTo>
                  <a:pt x="5120640" y="27432"/>
                </a:moveTo>
                <a:lnTo>
                  <a:pt x="5093208" y="27432"/>
                </a:lnTo>
                <a:lnTo>
                  <a:pt x="5093208" y="0"/>
                </a:lnTo>
                <a:lnTo>
                  <a:pt x="5120640" y="0"/>
                </a:lnTo>
                <a:lnTo>
                  <a:pt x="5120640" y="27432"/>
                </a:lnTo>
                <a:moveTo>
                  <a:pt x="5175504" y="27432"/>
                </a:moveTo>
                <a:lnTo>
                  <a:pt x="5148072" y="27432"/>
                </a:lnTo>
                <a:lnTo>
                  <a:pt x="5148072" y="0"/>
                </a:lnTo>
                <a:lnTo>
                  <a:pt x="5175504" y="0"/>
                </a:lnTo>
                <a:lnTo>
                  <a:pt x="5175504" y="27432"/>
                </a:lnTo>
                <a:moveTo>
                  <a:pt x="5221224" y="27432"/>
                </a:moveTo>
                <a:lnTo>
                  <a:pt x="5193792" y="27432"/>
                </a:lnTo>
                <a:lnTo>
                  <a:pt x="5193792" y="0"/>
                </a:lnTo>
                <a:lnTo>
                  <a:pt x="5221224" y="0"/>
                </a:lnTo>
                <a:lnTo>
                  <a:pt x="5221224" y="27432"/>
                </a:lnTo>
                <a:moveTo>
                  <a:pt x="5276088" y="27432"/>
                </a:moveTo>
                <a:lnTo>
                  <a:pt x="5248656" y="27432"/>
                </a:lnTo>
                <a:lnTo>
                  <a:pt x="5248656" y="0"/>
                </a:lnTo>
                <a:lnTo>
                  <a:pt x="5276088" y="0"/>
                </a:lnTo>
                <a:lnTo>
                  <a:pt x="5276088" y="27432"/>
                </a:lnTo>
                <a:moveTo>
                  <a:pt x="5321808" y="27432"/>
                </a:moveTo>
                <a:lnTo>
                  <a:pt x="5303520" y="27432"/>
                </a:lnTo>
                <a:lnTo>
                  <a:pt x="5303520" y="0"/>
                </a:lnTo>
                <a:lnTo>
                  <a:pt x="5321808" y="0"/>
                </a:lnTo>
                <a:lnTo>
                  <a:pt x="5321808" y="27432"/>
                </a:lnTo>
                <a:moveTo>
                  <a:pt x="5376672" y="27432"/>
                </a:moveTo>
                <a:lnTo>
                  <a:pt x="5349240" y="27432"/>
                </a:lnTo>
                <a:lnTo>
                  <a:pt x="5349240" y="0"/>
                </a:lnTo>
                <a:lnTo>
                  <a:pt x="5376672" y="0"/>
                </a:lnTo>
                <a:lnTo>
                  <a:pt x="5376672" y="27432"/>
                </a:lnTo>
                <a:moveTo>
                  <a:pt x="5422392" y="27432"/>
                </a:moveTo>
                <a:lnTo>
                  <a:pt x="5404104" y="27432"/>
                </a:lnTo>
                <a:lnTo>
                  <a:pt x="5404104" y="0"/>
                </a:lnTo>
                <a:lnTo>
                  <a:pt x="5422392" y="0"/>
                </a:lnTo>
                <a:lnTo>
                  <a:pt x="5422392" y="27432"/>
                </a:lnTo>
                <a:moveTo>
                  <a:pt x="5477256" y="27432"/>
                </a:moveTo>
                <a:lnTo>
                  <a:pt x="5449824" y="27432"/>
                </a:lnTo>
                <a:lnTo>
                  <a:pt x="5449824" y="0"/>
                </a:lnTo>
                <a:lnTo>
                  <a:pt x="5477256" y="0"/>
                </a:lnTo>
                <a:lnTo>
                  <a:pt x="5477256" y="27432"/>
                </a:lnTo>
                <a:moveTo>
                  <a:pt x="5532120" y="27432"/>
                </a:moveTo>
                <a:lnTo>
                  <a:pt x="5504688" y="27432"/>
                </a:lnTo>
                <a:lnTo>
                  <a:pt x="5504688" y="0"/>
                </a:lnTo>
                <a:lnTo>
                  <a:pt x="5532120" y="0"/>
                </a:lnTo>
                <a:lnTo>
                  <a:pt x="5532120" y="27432"/>
                </a:lnTo>
                <a:moveTo>
                  <a:pt x="5577840" y="27432"/>
                </a:moveTo>
                <a:lnTo>
                  <a:pt x="5550408" y="27432"/>
                </a:lnTo>
                <a:lnTo>
                  <a:pt x="5550408" y="0"/>
                </a:lnTo>
                <a:lnTo>
                  <a:pt x="5577840" y="0"/>
                </a:lnTo>
                <a:lnTo>
                  <a:pt x="5577840" y="27432"/>
                </a:lnTo>
                <a:moveTo>
                  <a:pt x="5632704" y="27432"/>
                </a:moveTo>
                <a:lnTo>
                  <a:pt x="5605272" y="27432"/>
                </a:lnTo>
                <a:lnTo>
                  <a:pt x="5605272" y="0"/>
                </a:lnTo>
                <a:lnTo>
                  <a:pt x="5632704" y="0"/>
                </a:lnTo>
                <a:lnTo>
                  <a:pt x="5632704" y="27432"/>
                </a:lnTo>
                <a:moveTo>
                  <a:pt x="5678424" y="27432"/>
                </a:moveTo>
                <a:lnTo>
                  <a:pt x="5650992" y="27432"/>
                </a:lnTo>
                <a:lnTo>
                  <a:pt x="5650992" y="0"/>
                </a:lnTo>
                <a:lnTo>
                  <a:pt x="5678424" y="0"/>
                </a:lnTo>
                <a:lnTo>
                  <a:pt x="5678424" y="27432"/>
                </a:lnTo>
                <a:moveTo>
                  <a:pt x="5733288" y="27432"/>
                </a:moveTo>
                <a:lnTo>
                  <a:pt x="5705856" y="27432"/>
                </a:lnTo>
                <a:lnTo>
                  <a:pt x="5705856" y="0"/>
                </a:lnTo>
                <a:lnTo>
                  <a:pt x="5733288" y="0"/>
                </a:lnTo>
                <a:lnTo>
                  <a:pt x="5733288" y="27432"/>
                </a:lnTo>
                <a:moveTo>
                  <a:pt x="5779008" y="27432"/>
                </a:moveTo>
                <a:lnTo>
                  <a:pt x="5760720" y="27432"/>
                </a:lnTo>
                <a:lnTo>
                  <a:pt x="5760720" y="0"/>
                </a:lnTo>
                <a:lnTo>
                  <a:pt x="5779008" y="0"/>
                </a:lnTo>
                <a:lnTo>
                  <a:pt x="5779008" y="27432"/>
                </a:lnTo>
                <a:moveTo>
                  <a:pt x="5833872" y="27432"/>
                </a:moveTo>
                <a:lnTo>
                  <a:pt x="5806440" y="27432"/>
                </a:lnTo>
                <a:lnTo>
                  <a:pt x="5806440" y="0"/>
                </a:lnTo>
                <a:lnTo>
                  <a:pt x="5833872" y="0"/>
                </a:lnTo>
                <a:lnTo>
                  <a:pt x="5833872" y="27432"/>
                </a:lnTo>
                <a:moveTo>
                  <a:pt x="5888736" y="27432"/>
                </a:moveTo>
                <a:lnTo>
                  <a:pt x="5861304" y="27432"/>
                </a:lnTo>
                <a:lnTo>
                  <a:pt x="5861304" y="0"/>
                </a:lnTo>
                <a:lnTo>
                  <a:pt x="5888736" y="0"/>
                </a:lnTo>
                <a:lnTo>
                  <a:pt x="5888736" y="27432"/>
                </a:lnTo>
                <a:moveTo>
                  <a:pt x="5934456" y="27432"/>
                </a:moveTo>
                <a:lnTo>
                  <a:pt x="5907024" y="27432"/>
                </a:lnTo>
                <a:lnTo>
                  <a:pt x="5907024" y="0"/>
                </a:lnTo>
                <a:lnTo>
                  <a:pt x="5934456" y="0"/>
                </a:lnTo>
                <a:lnTo>
                  <a:pt x="5934456" y="27432"/>
                </a:lnTo>
                <a:moveTo>
                  <a:pt x="5989320" y="27432"/>
                </a:moveTo>
                <a:lnTo>
                  <a:pt x="5961888" y="27432"/>
                </a:lnTo>
                <a:lnTo>
                  <a:pt x="5961888" y="0"/>
                </a:lnTo>
                <a:lnTo>
                  <a:pt x="5989320" y="0"/>
                </a:lnTo>
                <a:lnTo>
                  <a:pt x="5989320" y="27432"/>
                </a:lnTo>
                <a:moveTo>
                  <a:pt x="6035040" y="27432"/>
                </a:moveTo>
                <a:lnTo>
                  <a:pt x="6007608" y="27432"/>
                </a:lnTo>
                <a:lnTo>
                  <a:pt x="6007608" y="0"/>
                </a:lnTo>
                <a:lnTo>
                  <a:pt x="6035040" y="0"/>
                </a:lnTo>
                <a:lnTo>
                  <a:pt x="6035040" y="27432"/>
                </a:lnTo>
                <a:moveTo>
                  <a:pt x="6089904" y="27432"/>
                </a:moveTo>
                <a:lnTo>
                  <a:pt x="6062472" y="27432"/>
                </a:lnTo>
                <a:lnTo>
                  <a:pt x="6062472" y="0"/>
                </a:lnTo>
                <a:lnTo>
                  <a:pt x="6089904" y="0"/>
                </a:lnTo>
                <a:lnTo>
                  <a:pt x="6089904" y="27432"/>
                </a:lnTo>
                <a:moveTo>
                  <a:pt x="6135624" y="27432"/>
                </a:moveTo>
                <a:lnTo>
                  <a:pt x="6117336" y="27432"/>
                </a:lnTo>
                <a:lnTo>
                  <a:pt x="6117336" y="0"/>
                </a:lnTo>
                <a:lnTo>
                  <a:pt x="6135624" y="0"/>
                </a:lnTo>
                <a:lnTo>
                  <a:pt x="6135624" y="27432"/>
                </a:lnTo>
                <a:moveTo>
                  <a:pt x="6190488" y="27432"/>
                </a:moveTo>
                <a:lnTo>
                  <a:pt x="6163056" y="27432"/>
                </a:lnTo>
                <a:lnTo>
                  <a:pt x="6163056" y="0"/>
                </a:lnTo>
                <a:lnTo>
                  <a:pt x="6190488" y="0"/>
                </a:lnTo>
                <a:lnTo>
                  <a:pt x="6190488" y="27432"/>
                </a:lnTo>
                <a:moveTo>
                  <a:pt x="6236208" y="27432"/>
                </a:moveTo>
                <a:lnTo>
                  <a:pt x="6217920" y="27432"/>
                </a:lnTo>
                <a:lnTo>
                  <a:pt x="6217920" y="0"/>
                </a:lnTo>
                <a:lnTo>
                  <a:pt x="6236208" y="0"/>
                </a:lnTo>
                <a:lnTo>
                  <a:pt x="6236208" y="27432"/>
                </a:lnTo>
                <a:moveTo>
                  <a:pt x="6291072" y="27432"/>
                </a:moveTo>
                <a:lnTo>
                  <a:pt x="6263640" y="27432"/>
                </a:lnTo>
                <a:lnTo>
                  <a:pt x="6263640" y="0"/>
                </a:lnTo>
                <a:lnTo>
                  <a:pt x="6291072" y="0"/>
                </a:lnTo>
                <a:lnTo>
                  <a:pt x="6291072" y="27432"/>
                </a:lnTo>
                <a:moveTo>
                  <a:pt x="6345936" y="27432"/>
                </a:moveTo>
                <a:lnTo>
                  <a:pt x="6318504" y="27432"/>
                </a:lnTo>
                <a:lnTo>
                  <a:pt x="6318504" y="0"/>
                </a:lnTo>
                <a:lnTo>
                  <a:pt x="6345936" y="0"/>
                </a:lnTo>
                <a:lnTo>
                  <a:pt x="6345936" y="27432"/>
                </a:lnTo>
                <a:moveTo>
                  <a:pt x="6391656" y="27432"/>
                </a:moveTo>
                <a:lnTo>
                  <a:pt x="6364224" y="27432"/>
                </a:lnTo>
                <a:lnTo>
                  <a:pt x="6364224" y="0"/>
                </a:lnTo>
                <a:lnTo>
                  <a:pt x="6391656" y="0"/>
                </a:lnTo>
                <a:lnTo>
                  <a:pt x="6391656" y="27432"/>
                </a:lnTo>
                <a:moveTo>
                  <a:pt x="6446520" y="27432"/>
                </a:moveTo>
                <a:lnTo>
                  <a:pt x="6419088" y="27432"/>
                </a:lnTo>
                <a:lnTo>
                  <a:pt x="6419088" y="0"/>
                </a:lnTo>
                <a:lnTo>
                  <a:pt x="6446520" y="0"/>
                </a:lnTo>
                <a:lnTo>
                  <a:pt x="6446520" y="27432"/>
                </a:lnTo>
                <a:moveTo>
                  <a:pt x="6492240" y="27432"/>
                </a:moveTo>
                <a:lnTo>
                  <a:pt x="6464808" y="27432"/>
                </a:lnTo>
                <a:lnTo>
                  <a:pt x="6464808" y="0"/>
                </a:lnTo>
                <a:lnTo>
                  <a:pt x="6492240" y="0"/>
                </a:lnTo>
                <a:lnTo>
                  <a:pt x="6492240" y="27432"/>
                </a:lnTo>
                <a:moveTo>
                  <a:pt x="6547104" y="27432"/>
                </a:moveTo>
                <a:lnTo>
                  <a:pt x="6519672" y="27432"/>
                </a:lnTo>
                <a:lnTo>
                  <a:pt x="6519672" y="0"/>
                </a:lnTo>
                <a:lnTo>
                  <a:pt x="6547104" y="0"/>
                </a:lnTo>
                <a:lnTo>
                  <a:pt x="6547104" y="27432"/>
                </a:lnTo>
                <a:moveTo>
                  <a:pt x="6592824" y="27432"/>
                </a:moveTo>
                <a:lnTo>
                  <a:pt x="6574536" y="27432"/>
                </a:lnTo>
                <a:lnTo>
                  <a:pt x="6574536" y="0"/>
                </a:lnTo>
                <a:lnTo>
                  <a:pt x="6592824" y="0"/>
                </a:lnTo>
                <a:lnTo>
                  <a:pt x="6592824" y="27432"/>
                </a:lnTo>
                <a:moveTo>
                  <a:pt x="6647688" y="27432"/>
                </a:moveTo>
                <a:lnTo>
                  <a:pt x="6620256" y="27432"/>
                </a:lnTo>
                <a:lnTo>
                  <a:pt x="6620256" y="0"/>
                </a:lnTo>
                <a:lnTo>
                  <a:pt x="6647688" y="0"/>
                </a:lnTo>
                <a:lnTo>
                  <a:pt x="6647688" y="27432"/>
                </a:lnTo>
                <a:moveTo>
                  <a:pt x="6702552" y="27432"/>
                </a:moveTo>
                <a:lnTo>
                  <a:pt x="6675120" y="27432"/>
                </a:lnTo>
                <a:lnTo>
                  <a:pt x="6675120" y="0"/>
                </a:lnTo>
                <a:lnTo>
                  <a:pt x="6702552" y="0"/>
                </a:lnTo>
                <a:lnTo>
                  <a:pt x="6702552" y="27432"/>
                </a:lnTo>
                <a:moveTo>
                  <a:pt x="6748272" y="27432"/>
                </a:moveTo>
                <a:lnTo>
                  <a:pt x="6720840" y="27432"/>
                </a:lnTo>
                <a:lnTo>
                  <a:pt x="6720840" y="0"/>
                </a:lnTo>
                <a:lnTo>
                  <a:pt x="6748272" y="0"/>
                </a:lnTo>
                <a:lnTo>
                  <a:pt x="6748272" y="27432"/>
                </a:lnTo>
                <a:moveTo>
                  <a:pt x="6803136" y="27432"/>
                </a:moveTo>
                <a:lnTo>
                  <a:pt x="6775704" y="27432"/>
                </a:lnTo>
                <a:lnTo>
                  <a:pt x="6775704" y="0"/>
                </a:lnTo>
                <a:lnTo>
                  <a:pt x="6803136" y="0"/>
                </a:lnTo>
                <a:lnTo>
                  <a:pt x="6803136" y="27432"/>
                </a:lnTo>
                <a:moveTo>
                  <a:pt x="6848856" y="27432"/>
                </a:moveTo>
                <a:lnTo>
                  <a:pt x="6821424" y="27432"/>
                </a:lnTo>
                <a:lnTo>
                  <a:pt x="6821424" y="0"/>
                </a:lnTo>
                <a:lnTo>
                  <a:pt x="6848856" y="0"/>
                </a:lnTo>
                <a:lnTo>
                  <a:pt x="6848856" y="27432"/>
                </a:lnTo>
                <a:moveTo>
                  <a:pt x="6903720" y="27432"/>
                </a:moveTo>
                <a:lnTo>
                  <a:pt x="6876288" y="27432"/>
                </a:lnTo>
                <a:lnTo>
                  <a:pt x="6876288" y="0"/>
                </a:lnTo>
                <a:lnTo>
                  <a:pt x="6903720" y="0"/>
                </a:lnTo>
                <a:lnTo>
                  <a:pt x="6903720" y="27432"/>
                </a:lnTo>
                <a:moveTo>
                  <a:pt x="6949440" y="27432"/>
                </a:moveTo>
                <a:lnTo>
                  <a:pt x="6931152" y="27432"/>
                </a:lnTo>
                <a:lnTo>
                  <a:pt x="6931152" y="0"/>
                </a:lnTo>
                <a:lnTo>
                  <a:pt x="6949440" y="0"/>
                </a:lnTo>
                <a:lnTo>
                  <a:pt x="6949440" y="27432"/>
                </a:lnTo>
                <a:moveTo>
                  <a:pt x="7004304" y="27432"/>
                </a:moveTo>
                <a:lnTo>
                  <a:pt x="6976872" y="27432"/>
                </a:lnTo>
                <a:lnTo>
                  <a:pt x="6976872" y="0"/>
                </a:lnTo>
                <a:lnTo>
                  <a:pt x="7004304" y="0"/>
                </a:lnTo>
                <a:lnTo>
                  <a:pt x="7004304" y="27432"/>
                </a:lnTo>
                <a:moveTo>
                  <a:pt x="7050024" y="27432"/>
                </a:moveTo>
                <a:lnTo>
                  <a:pt x="7031736" y="27432"/>
                </a:lnTo>
                <a:lnTo>
                  <a:pt x="7031736" y="0"/>
                </a:lnTo>
                <a:lnTo>
                  <a:pt x="7050024" y="0"/>
                </a:lnTo>
                <a:lnTo>
                  <a:pt x="7050024" y="27432"/>
                </a:lnTo>
                <a:moveTo>
                  <a:pt x="7104888" y="27432"/>
                </a:moveTo>
                <a:lnTo>
                  <a:pt x="7077456" y="27432"/>
                </a:lnTo>
                <a:lnTo>
                  <a:pt x="7077456" y="0"/>
                </a:lnTo>
                <a:lnTo>
                  <a:pt x="7104888" y="0"/>
                </a:lnTo>
                <a:lnTo>
                  <a:pt x="7104888" y="27432"/>
                </a:lnTo>
                <a:moveTo>
                  <a:pt x="7159752" y="27432"/>
                </a:moveTo>
                <a:lnTo>
                  <a:pt x="7132320" y="27432"/>
                </a:lnTo>
                <a:lnTo>
                  <a:pt x="7132320" y="0"/>
                </a:lnTo>
                <a:lnTo>
                  <a:pt x="7159752" y="0"/>
                </a:lnTo>
                <a:lnTo>
                  <a:pt x="7159752" y="27432"/>
                </a:lnTo>
                <a:moveTo>
                  <a:pt x="7205472" y="27432"/>
                </a:moveTo>
                <a:lnTo>
                  <a:pt x="7178040" y="27432"/>
                </a:lnTo>
                <a:lnTo>
                  <a:pt x="7178040" y="0"/>
                </a:lnTo>
                <a:lnTo>
                  <a:pt x="7205472" y="0"/>
                </a:lnTo>
                <a:lnTo>
                  <a:pt x="7205472" y="27432"/>
                </a:lnTo>
                <a:moveTo>
                  <a:pt x="7260336" y="27432"/>
                </a:moveTo>
                <a:lnTo>
                  <a:pt x="7232904" y="27432"/>
                </a:lnTo>
                <a:lnTo>
                  <a:pt x="7232904" y="0"/>
                </a:lnTo>
                <a:lnTo>
                  <a:pt x="7260336" y="0"/>
                </a:lnTo>
                <a:lnTo>
                  <a:pt x="7260336" y="27432"/>
                </a:lnTo>
                <a:moveTo>
                  <a:pt x="7306056" y="27432"/>
                </a:moveTo>
                <a:lnTo>
                  <a:pt x="7278624" y="27432"/>
                </a:lnTo>
                <a:lnTo>
                  <a:pt x="7278624" y="0"/>
                </a:lnTo>
                <a:lnTo>
                  <a:pt x="7306056" y="0"/>
                </a:lnTo>
                <a:lnTo>
                  <a:pt x="7306056" y="27432"/>
                </a:lnTo>
                <a:moveTo>
                  <a:pt x="7360920" y="27432"/>
                </a:moveTo>
                <a:lnTo>
                  <a:pt x="7333488" y="27432"/>
                </a:lnTo>
                <a:lnTo>
                  <a:pt x="7333488" y="0"/>
                </a:lnTo>
                <a:lnTo>
                  <a:pt x="7360920" y="0"/>
                </a:lnTo>
                <a:lnTo>
                  <a:pt x="7360920" y="27432"/>
                </a:lnTo>
                <a:moveTo>
                  <a:pt x="7406640" y="27432"/>
                </a:moveTo>
                <a:lnTo>
                  <a:pt x="7388352" y="27432"/>
                </a:lnTo>
                <a:lnTo>
                  <a:pt x="7388352" y="0"/>
                </a:lnTo>
                <a:lnTo>
                  <a:pt x="7406640" y="0"/>
                </a:lnTo>
                <a:lnTo>
                  <a:pt x="7406640" y="27432"/>
                </a:lnTo>
                <a:moveTo>
                  <a:pt x="7461504" y="27432"/>
                </a:moveTo>
                <a:lnTo>
                  <a:pt x="7434072" y="27432"/>
                </a:lnTo>
                <a:lnTo>
                  <a:pt x="7434072" y="0"/>
                </a:lnTo>
                <a:lnTo>
                  <a:pt x="7461504" y="0"/>
                </a:lnTo>
                <a:lnTo>
                  <a:pt x="7461504" y="27432"/>
                </a:lnTo>
                <a:moveTo>
                  <a:pt x="7516368" y="27432"/>
                </a:moveTo>
                <a:lnTo>
                  <a:pt x="7488936" y="27432"/>
                </a:lnTo>
                <a:lnTo>
                  <a:pt x="7488936" y="0"/>
                </a:lnTo>
                <a:lnTo>
                  <a:pt x="7516368" y="0"/>
                </a:lnTo>
                <a:lnTo>
                  <a:pt x="7516368" y="27432"/>
                </a:lnTo>
                <a:moveTo>
                  <a:pt x="7562088" y="27432"/>
                </a:moveTo>
                <a:lnTo>
                  <a:pt x="7534656" y="27432"/>
                </a:lnTo>
                <a:lnTo>
                  <a:pt x="7534656" y="0"/>
                </a:lnTo>
                <a:lnTo>
                  <a:pt x="7562088" y="0"/>
                </a:lnTo>
                <a:lnTo>
                  <a:pt x="7562088" y="27432"/>
                </a:lnTo>
                <a:moveTo>
                  <a:pt x="7616952" y="27432"/>
                </a:moveTo>
                <a:lnTo>
                  <a:pt x="7589520" y="27432"/>
                </a:lnTo>
                <a:lnTo>
                  <a:pt x="7589520" y="0"/>
                </a:lnTo>
                <a:lnTo>
                  <a:pt x="7616952" y="0"/>
                </a:lnTo>
                <a:lnTo>
                  <a:pt x="7616952" y="27432"/>
                </a:lnTo>
                <a:moveTo>
                  <a:pt x="7662672" y="27432"/>
                </a:moveTo>
                <a:lnTo>
                  <a:pt x="7635240" y="27432"/>
                </a:lnTo>
                <a:lnTo>
                  <a:pt x="7635240" y="0"/>
                </a:lnTo>
                <a:lnTo>
                  <a:pt x="7662672" y="0"/>
                </a:lnTo>
                <a:lnTo>
                  <a:pt x="7662672" y="27432"/>
                </a:lnTo>
                <a:moveTo>
                  <a:pt x="7699248" y="27432"/>
                </a:moveTo>
                <a:lnTo>
                  <a:pt x="7690104" y="27432"/>
                </a:lnTo>
                <a:lnTo>
                  <a:pt x="7690104" y="0"/>
                </a:lnTo>
                <a:lnTo>
                  <a:pt x="7699248" y="0"/>
                </a:lnTo>
                <a:lnTo>
                  <a:pt x="7699248" y="27432"/>
                </a:lnTo>
                <a:moveTo>
                  <a:pt x="2660904" y="54864"/>
                </a:moveTo>
                <a:lnTo>
                  <a:pt x="2651760" y="73152"/>
                </a:lnTo>
                <a:lnTo>
                  <a:pt x="2624328" y="64008"/>
                </a:lnTo>
                <a:lnTo>
                  <a:pt x="2642616" y="36576"/>
                </a:lnTo>
                <a:lnTo>
                  <a:pt x="2660904" y="54864"/>
                </a:lnTo>
                <a:moveTo>
                  <a:pt x="2642616" y="91440"/>
                </a:moveTo>
                <a:lnTo>
                  <a:pt x="2633472" y="118872"/>
                </a:lnTo>
                <a:lnTo>
                  <a:pt x="2606040" y="109728"/>
                </a:lnTo>
                <a:lnTo>
                  <a:pt x="2615184" y="82296"/>
                </a:lnTo>
                <a:lnTo>
                  <a:pt x="2642616" y="91440"/>
                </a:lnTo>
                <a:moveTo>
                  <a:pt x="2615184" y="137160"/>
                </a:moveTo>
                <a:lnTo>
                  <a:pt x="2606040" y="164592"/>
                </a:lnTo>
                <a:lnTo>
                  <a:pt x="2587752" y="146304"/>
                </a:lnTo>
                <a:lnTo>
                  <a:pt x="2596896" y="128016"/>
                </a:lnTo>
                <a:lnTo>
                  <a:pt x="2615184" y="137160"/>
                </a:lnTo>
                <a:moveTo>
                  <a:pt x="2596896" y="182880"/>
                </a:moveTo>
                <a:lnTo>
                  <a:pt x="2587752" y="201168"/>
                </a:lnTo>
                <a:lnTo>
                  <a:pt x="2560320" y="192024"/>
                </a:lnTo>
                <a:lnTo>
                  <a:pt x="2569464" y="173736"/>
                </a:lnTo>
                <a:lnTo>
                  <a:pt x="2596896" y="182880"/>
                </a:lnTo>
                <a:moveTo>
                  <a:pt x="2578608" y="228600"/>
                </a:moveTo>
                <a:lnTo>
                  <a:pt x="2560320" y="246888"/>
                </a:lnTo>
                <a:lnTo>
                  <a:pt x="2542032" y="237744"/>
                </a:lnTo>
                <a:lnTo>
                  <a:pt x="2551176" y="210312"/>
                </a:lnTo>
                <a:lnTo>
                  <a:pt x="2578608" y="228600"/>
                </a:lnTo>
                <a:moveTo>
                  <a:pt x="2551176" y="274320"/>
                </a:moveTo>
                <a:lnTo>
                  <a:pt x="2542032" y="292608"/>
                </a:lnTo>
                <a:lnTo>
                  <a:pt x="2514600" y="283464"/>
                </a:lnTo>
                <a:lnTo>
                  <a:pt x="2532888" y="256032"/>
                </a:lnTo>
                <a:lnTo>
                  <a:pt x="2551176" y="274320"/>
                </a:lnTo>
                <a:moveTo>
                  <a:pt x="2532888" y="310896"/>
                </a:moveTo>
                <a:lnTo>
                  <a:pt x="2523744" y="338328"/>
                </a:lnTo>
                <a:lnTo>
                  <a:pt x="2496312" y="320040"/>
                </a:lnTo>
                <a:lnTo>
                  <a:pt x="2505456" y="301752"/>
                </a:lnTo>
                <a:lnTo>
                  <a:pt x="2532888" y="310896"/>
                </a:lnTo>
                <a:moveTo>
                  <a:pt x="2505456" y="356616"/>
                </a:moveTo>
                <a:lnTo>
                  <a:pt x="2496312" y="374904"/>
                </a:lnTo>
                <a:lnTo>
                  <a:pt x="2478024" y="365760"/>
                </a:lnTo>
                <a:lnTo>
                  <a:pt x="2487168" y="347472"/>
                </a:lnTo>
                <a:lnTo>
                  <a:pt x="2505456" y="356616"/>
                </a:lnTo>
                <a:moveTo>
                  <a:pt x="2487168" y="402336"/>
                </a:moveTo>
                <a:lnTo>
                  <a:pt x="2478024" y="420624"/>
                </a:lnTo>
                <a:lnTo>
                  <a:pt x="2459736" y="420624"/>
                </a:lnTo>
                <a:lnTo>
                  <a:pt x="2459736" y="393192"/>
                </a:lnTo>
                <a:lnTo>
                  <a:pt x="2459736" y="393192"/>
                </a:lnTo>
                <a:lnTo>
                  <a:pt x="2459736" y="393192"/>
                </a:lnTo>
                <a:lnTo>
                  <a:pt x="2487168" y="402336"/>
                </a:lnTo>
                <a:moveTo>
                  <a:pt x="9144" y="420624"/>
                </a:moveTo>
                <a:lnTo>
                  <a:pt x="0" y="420624"/>
                </a:lnTo>
                <a:lnTo>
                  <a:pt x="0" y="393192"/>
                </a:lnTo>
                <a:lnTo>
                  <a:pt x="9144" y="393192"/>
                </a:lnTo>
                <a:lnTo>
                  <a:pt x="9144" y="420624"/>
                </a:lnTo>
                <a:moveTo>
                  <a:pt x="64008" y="420624"/>
                </a:moveTo>
                <a:lnTo>
                  <a:pt x="36576" y="420624"/>
                </a:lnTo>
                <a:lnTo>
                  <a:pt x="36576" y="393192"/>
                </a:lnTo>
                <a:lnTo>
                  <a:pt x="64008" y="393192"/>
                </a:lnTo>
                <a:lnTo>
                  <a:pt x="64008" y="420624"/>
                </a:lnTo>
                <a:moveTo>
                  <a:pt x="109728" y="420624"/>
                </a:moveTo>
                <a:lnTo>
                  <a:pt x="91440" y="420624"/>
                </a:lnTo>
                <a:lnTo>
                  <a:pt x="91440" y="393192"/>
                </a:lnTo>
                <a:lnTo>
                  <a:pt x="109728" y="393192"/>
                </a:lnTo>
                <a:lnTo>
                  <a:pt x="109728" y="420624"/>
                </a:lnTo>
                <a:moveTo>
                  <a:pt x="164592" y="420624"/>
                </a:moveTo>
                <a:lnTo>
                  <a:pt x="137160" y="420624"/>
                </a:lnTo>
                <a:lnTo>
                  <a:pt x="137160" y="393192"/>
                </a:lnTo>
                <a:lnTo>
                  <a:pt x="164592" y="393192"/>
                </a:lnTo>
                <a:lnTo>
                  <a:pt x="164592" y="420624"/>
                </a:lnTo>
                <a:moveTo>
                  <a:pt x="210312" y="420624"/>
                </a:moveTo>
                <a:lnTo>
                  <a:pt x="192024" y="420624"/>
                </a:lnTo>
                <a:lnTo>
                  <a:pt x="192024" y="393192"/>
                </a:lnTo>
                <a:lnTo>
                  <a:pt x="210312" y="393192"/>
                </a:lnTo>
                <a:lnTo>
                  <a:pt x="210312" y="420624"/>
                </a:lnTo>
                <a:moveTo>
                  <a:pt x="265176" y="420624"/>
                </a:moveTo>
                <a:lnTo>
                  <a:pt x="237744" y="420624"/>
                </a:lnTo>
                <a:lnTo>
                  <a:pt x="237744" y="393192"/>
                </a:lnTo>
                <a:lnTo>
                  <a:pt x="265176" y="393192"/>
                </a:lnTo>
                <a:lnTo>
                  <a:pt x="265176" y="420624"/>
                </a:lnTo>
                <a:moveTo>
                  <a:pt x="310896" y="420624"/>
                </a:moveTo>
                <a:lnTo>
                  <a:pt x="292608" y="420624"/>
                </a:lnTo>
                <a:lnTo>
                  <a:pt x="292608" y="393192"/>
                </a:lnTo>
                <a:lnTo>
                  <a:pt x="310896" y="393192"/>
                </a:lnTo>
                <a:lnTo>
                  <a:pt x="310896" y="420624"/>
                </a:lnTo>
                <a:moveTo>
                  <a:pt x="365760" y="420624"/>
                </a:moveTo>
                <a:lnTo>
                  <a:pt x="338328" y="420624"/>
                </a:lnTo>
                <a:lnTo>
                  <a:pt x="338328" y="393192"/>
                </a:lnTo>
                <a:lnTo>
                  <a:pt x="365760" y="393192"/>
                </a:lnTo>
                <a:lnTo>
                  <a:pt x="365760" y="420624"/>
                </a:lnTo>
                <a:moveTo>
                  <a:pt x="411480" y="420624"/>
                </a:moveTo>
                <a:lnTo>
                  <a:pt x="393192" y="420624"/>
                </a:lnTo>
                <a:lnTo>
                  <a:pt x="393192" y="393192"/>
                </a:lnTo>
                <a:lnTo>
                  <a:pt x="411480" y="393192"/>
                </a:lnTo>
                <a:lnTo>
                  <a:pt x="411480" y="420624"/>
                </a:lnTo>
                <a:moveTo>
                  <a:pt x="466344" y="420624"/>
                </a:moveTo>
                <a:lnTo>
                  <a:pt x="438912" y="420624"/>
                </a:lnTo>
                <a:lnTo>
                  <a:pt x="438912" y="393192"/>
                </a:lnTo>
                <a:lnTo>
                  <a:pt x="466344" y="393192"/>
                </a:lnTo>
                <a:lnTo>
                  <a:pt x="466344" y="420624"/>
                </a:lnTo>
                <a:moveTo>
                  <a:pt x="521208" y="420624"/>
                </a:moveTo>
                <a:lnTo>
                  <a:pt x="493776" y="420624"/>
                </a:lnTo>
                <a:lnTo>
                  <a:pt x="493776" y="393192"/>
                </a:lnTo>
                <a:lnTo>
                  <a:pt x="521208" y="393192"/>
                </a:lnTo>
                <a:lnTo>
                  <a:pt x="521208" y="420624"/>
                </a:lnTo>
                <a:moveTo>
                  <a:pt x="566928" y="420624"/>
                </a:moveTo>
                <a:lnTo>
                  <a:pt x="539496" y="420624"/>
                </a:lnTo>
                <a:lnTo>
                  <a:pt x="539496" y="393192"/>
                </a:lnTo>
                <a:lnTo>
                  <a:pt x="566928" y="393192"/>
                </a:lnTo>
                <a:lnTo>
                  <a:pt x="566928" y="420624"/>
                </a:lnTo>
                <a:moveTo>
                  <a:pt x="621792" y="420624"/>
                </a:moveTo>
                <a:lnTo>
                  <a:pt x="594360" y="420624"/>
                </a:lnTo>
                <a:lnTo>
                  <a:pt x="594360" y="393192"/>
                </a:lnTo>
                <a:lnTo>
                  <a:pt x="621792" y="393192"/>
                </a:lnTo>
                <a:lnTo>
                  <a:pt x="621792" y="420624"/>
                </a:lnTo>
                <a:moveTo>
                  <a:pt x="667512" y="420624"/>
                </a:moveTo>
                <a:lnTo>
                  <a:pt x="640080" y="420624"/>
                </a:lnTo>
                <a:lnTo>
                  <a:pt x="640080" y="393192"/>
                </a:lnTo>
                <a:lnTo>
                  <a:pt x="667512" y="393192"/>
                </a:lnTo>
                <a:lnTo>
                  <a:pt x="667512" y="420624"/>
                </a:lnTo>
                <a:moveTo>
                  <a:pt x="722376" y="420624"/>
                </a:moveTo>
                <a:lnTo>
                  <a:pt x="694944" y="420624"/>
                </a:lnTo>
                <a:lnTo>
                  <a:pt x="694944" y="393192"/>
                </a:lnTo>
                <a:lnTo>
                  <a:pt x="722376" y="393192"/>
                </a:lnTo>
                <a:lnTo>
                  <a:pt x="722376" y="420624"/>
                </a:lnTo>
                <a:moveTo>
                  <a:pt x="768096" y="420624"/>
                </a:moveTo>
                <a:lnTo>
                  <a:pt x="740664" y="420624"/>
                </a:lnTo>
                <a:lnTo>
                  <a:pt x="740664" y="393192"/>
                </a:lnTo>
                <a:lnTo>
                  <a:pt x="768096" y="393192"/>
                </a:lnTo>
                <a:lnTo>
                  <a:pt x="768096" y="420624"/>
                </a:lnTo>
                <a:moveTo>
                  <a:pt x="822960" y="420624"/>
                </a:moveTo>
                <a:lnTo>
                  <a:pt x="795528" y="420624"/>
                </a:lnTo>
                <a:lnTo>
                  <a:pt x="795528" y="393192"/>
                </a:lnTo>
                <a:lnTo>
                  <a:pt x="822960" y="393192"/>
                </a:lnTo>
                <a:lnTo>
                  <a:pt x="822960" y="420624"/>
                </a:lnTo>
                <a:moveTo>
                  <a:pt x="868680" y="420624"/>
                </a:moveTo>
                <a:lnTo>
                  <a:pt x="841248" y="420624"/>
                </a:lnTo>
                <a:lnTo>
                  <a:pt x="841248" y="393192"/>
                </a:lnTo>
                <a:lnTo>
                  <a:pt x="868680" y="393192"/>
                </a:lnTo>
                <a:lnTo>
                  <a:pt x="868680" y="420624"/>
                </a:lnTo>
                <a:moveTo>
                  <a:pt x="923544" y="420624"/>
                </a:moveTo>
                <a:lnTo>
                  <a:pt x="896112" y="420624"/>
                </a:lnTo>
                <a:lnTo>
                  <a:pt x="896112" y="393192"/>
                </a:lnTo>
                <a:lnTo>
                  <a:pt x="923544" y="393192"/>
                </a:lnTo>
                <a:lnTo>
                  <a:pt x="923544" y="420624"/>
                </a:lnTo>
                <a:moveTo>
                  <a:pt x="969264" y="420624"/>
                </a:moveTo>
                <a:lnTo>
                  <a:pt x="941832" y="420624"/>
                </a:lnTo>
                <a:lnTo>
                  <a:pt x="941832" y="393192"/>
                </a:lnTo>
                <a:lnTo>
                  <a:pt x="969264" y="393192"/>
                </a:lnTo>
                <a:lnTo>
                  <a:pt x="969264" y="420624"/>
                </a:lnTo>
                <a:moveTo>
                  <a:pt x="1024128" y="420624"/>
                </a:moveTo>
                <a:lnTo>
                  <a:pt x="996696" y="420624"/>
                </a:lnTo>
                <a:lnTo>
                  <a:pt x="996696" y="393192"/>
                </a:lnTo>
                <a:lnTo>
                  <a:pt x="1024128" y="393192"/>
                </a:lnTo>
                <a:lnTo>
                  <a:pt x="1024128" y="420624"/>
                </a:lnTo>
                <a:moveTo>
                  <a:pt x="1069848" y="420624"/>
                </a:moveTo>
                <a:lnTo>
                  <a:pt x="1042416" y="420624"/>
                </a:lnTo>
                <a:lnTo>
                  <a:pt x="1042416" y="393192"/>
                </a:lnTo>
                <a:lnTo>
                  <a:pt x="1069848" y="393192"/>
                </a:lnTo>
                <a:lnTo>
                  <a:pt x="1069848" y="420624"/>
                </a:lnTo>
                <a:moveTo>
                  <a:pt x="1124712" y="420624"/>
                </a:moveTo>
                <a:lnTo>
                  <a:pt x="1097280" y="420624"/>
                </a:lnTo>
                <a:lnTo>
                  <a:pt x="1097280" y="393192"/>
                </a:lnTo>
                <a:lnTo>
                  <a:pt x="1124712" y="393192"/>
                </a:lnTo>
                <a:lnTo>
                  <a:pt x="1124712" y="420624"/>
                </a:lnTo>
                <a:moveTo>
                  <a:pt x="1170432" y="420624"/>
                </a:moveTo>
                <a:lnTo>
                  <a:pt x="1143000" y="420624"/>
                </a:lnTo>
                <a:lnTo>
                  <a:pt x="1143000" y="393192"/>
                </a:lnTo>
                <a:lnTo>
                  <a:pt x="1170432" y="393192"/>
                </a:lnTo>
                <a:lnTo>
                  <a:pt x="1170432" y="420624"/>
                </a:lnTo>
                <a:moveTo>
                  <a:pt x="1225296" y="420624"/>
                </a:moveTo>
                <a:lnTo>
                  <a:pt x="1197864" y="420624"/>
                </a:lnTo>
                <a:lnTo>
                  <a:pt x="1197864" y="393192"/>
                </a:lnTo>
                <a:lnTo>
                  <a:pt x="1225296" y="393192"/>
                </a:lnTo>
                <a:lnTo>
                  <a:pt x="1225296" y="420624"/>
                </a:lnTo>
                <a:moveTo>
                  <a:pt x="1271016" y="420624"/>
                </a:moveTo>
                <a:lnTo>
                  <a:pt x="1243584" y="420624"/>
                </a:lnTo>
                <a:lnTo>
                  <a:pt x="1243584" y="393192"/>
                </a:lnTo>
                <a:lnTo>
                  <a:pt x="1271016" y="393192"/>
                </a:lnTo>
                <a:lnTo>
                  <a:pt x="1271016" y="420624"/>
                </a:lnTo>
                <a:moveTo>
                  <a:pt x="1325880" y="420624"/>
                </a:moveTo>
                <a:lnTo>
                  <a:pt x="1298448" y="420624"/>
                </a:lnTo>
                <a:lnTo>
                  <a:pt x="1298448" y="393192"/>
                </a:lnTo>
                <a:lnTo>
                  <a:pt x="1325880" y="393192"/>
                </a:lnTo>
                <a:lnTo>
                  <a:pt x="1325880" y="420624"/>
                </a:lnTo>
                <a:moveTo>
                  <a:pt x="1371600" y="420624"/>
                </a:moveTo>
                <a:lnTo>
                  <a:pt x="1344168" y="420624"/>
                </a:lnTo>
                <a:lnTo>
                  <a:pt x="1344168" y="393192"/>
                </a:lnTo>
                <a:lnTo>
                  <a:pt x="1371600" y="393192"/>
                </a:lnTo>
                <a:lnTo>
                  <a:pt x="1371600" y="420624"/>
                </a:lnTo>
                <a:moveTo>
                  <a:pt x="1426464" y="420624"/>
                </a:moveTo>
                <a:lnTo>
                  <a:pt x="1399032" y="420624"/>
                </a:lnTo>
                <a:lnTo>
                  <a:pt x="1399032" y="393192"/>
                </a:lnTo>
                <a:lnTo>
                  <a:pt x="1426464" y="393192"/>
                </a:lnTo>
                <a:lnTo>
                  <a:pt x="1426464" y="420624"/>
                </a:lnTo>
                <a:moveTo>
                  <a:pt x="1472184" y="420624"/>
                </a:moveTo>
                <a:lnTo>
                  <a:pt x="1453896" y="420624"/>
                </a:lnTo>
                <a:lnTo>
                  <a:pt x="1453896" y="393192"/>
                </a:lnTo>
                <a:lnTo>
                  <a:pt x="1472184" y="393192"/>
                </a:lnTo>
                <a:lnTo>
                  <a:pt x="1472184" y="420624"/>
                </a:lnTo>
                <a:moveTo>
                  <a:pt x="1527048" y="420624"/>
                </a:moveTo>
                <a:lnTo>
                  <a:pt x="1499616" y="420624"/>
                </a:lnTo>
                <a:lnTo>
                  <a:pt x="1499616" y="393192"/>
                </a:lnTo>
                <a:lnTo>
                  <a:pt x="1527048" y="393192"/>
                </a:lnTo>
                <a:lnTo>
                  <a:pt x="1527048" y="420624"/>
                </a:lnTo>
                <a:moveTo>
                  <a:pt x="1572768" y="420624"/>
                </a:moveTo>
                <a:lnTo>
                  <a:pt x="1554480" y="420624"/>
                </a:lnTo>
                <a:lnTo>
                  <a:pt x="1554480" y="393192"/>
                </a:lnTo>
                <a:lnTo>
                  <a:pt x="1572768" y="393192"/>
                </a:lnTo>
                <a:lnTo>
                  <a:pt x="1572768" y="420624"/>
                </a:lnTo>
                <a:moveTo>
                  <a:pt x="1627632" y="420624"/>
                </a:moveTo>
                <a:lnTo>
                  <a:pt x="1600200" y="420624"/>
                </a:lnTo>
                <a:lnTo>
                  <a:pt x="1600200" y="393192"/>
                </a:lnTo>
                <a:lnTo>
                  <a:pt x="1627632" y="393192"/>
                </a:lnTo>
                <a:lnTo>
                  <a:pt x="1627632" y="420624"/>
                </a:lnTo>
                <a:moveTo>
                  <a:pt x="1673352" y="420624"/>
                </a:moveTo>
                <a:lnTo>
                  <a:pt x="1655064" y="420624"/>
                </a:lnTo>
                <a:lnTo>
                  <a:pt x="1655064" y="393192"/>
                </a:lnTo>
                <a:lnTo>
                  <a:pt x="1673352" y="393192"/>
                </a:lnTo>
                <a:lnTo>
                  <a:pt x="1673352" y="420624"/>
                </a:lnTo>
                <a:moveTo>
                  <a:pt x="1728216" y="420624"/>
                </a:moveTo>
                <a:lnTo>
                  <a:pt x="1700784" y="420624"/>
                </a:lnTo>
                <a:lnTo>
                  <a:pt x="1700784" y="393192"/>
                </a:lnTo>
                <a:lnTo>
                  <a:pt x="1728216" y="393192"/>
                </a:lnTo>
                <a:lnTo>
                  <a:pt x="1728216" y="420624"/>
                </a:lnTo>
                <a:moveTo>
                  <a:pt x="1773936" y="420624"/>
                </a:moveTo>
                <a:lnTo>
                  <a:pt x="1755648" y="420624"/>
                </a:lnTo>
                <a:lnTo>
                  <a:pt x="1755648" y="393192"/>
                </a:lnTo>
                <a:lnTo>
                  <a:pt x="1773936" y="393192"/>
                </a:lnTo>
                <a:lnTo>
                  <a:pt x="1773936" y="420624"/>
                </a:lnTo>
                <a:moveTo>
                  <a:pt x="1828800" y="420624"/>
                </a:moveTo>
                <a:lnTo>
                  <a:pt x="1801368" y="420624"/>
                </a:lnTo>
                <a:lnTo>
                  <a:pt x="1801368" y="393192"/>
                </a:lnTo>
                <a:lnTo>
                  <a:pt x="1828800" y="393192"/>
                </a:lnTo>
                <a:lnTo>
                  <a:pt x="1828800" y="420624"/>
                </a:lnTo>
                <a:moveTo>
                  <a:pt x="1874520" y="420624"/>
                </a:moveTo>
                <a:lnTo>
                  <a:pt x="1856232" y="420624"/>
                </a:lnTo>
                <a:lnTo>
                  <a:pt x="1856232" y="393192"/>
                </a:lnTo>
                <a:lnTo>
                  <a:pt x="1874520" y="393192"/>
                </a:lnTo>
                <a:lnTo>
                  <a:pt x="1874520" y="420624"/>
                </a:lnTo>
                <a:moveTo>
                  <a:pt x="1929384" y="420624"/>
                </a:moveTo>
                <a:lnTo>
                  <a:pt x="1901952" y="420624"/>
                </a:lnTo>
                <a:lnTo>
                  <a:pt x="1901952" y="393192"/>
                </a:lnTo>
                <a:lnTo>
                  <a:pt x="1929384" y="393192"/>
                </a:lnTo>
                <a:lnTo>
                  <a:pt x="1929384" y="420624"/>
                </a:lnTo>
                <a:moveTo>
                  <a:pt x="1975104" y="420624"/>
                </a:moveTo>
                <a:lnTo>
                  <a:pt x="1956816" y="420624"/>
                </a:lnTo>
                <a:lnTo>
                  <a:pt x="1956816" y="393192"/>
                </a:lnTo>
                <a:lnTo>
                  <a:pt x="1975104" y="393192"/>
                </a:lnTo>
                <a:lnTo>
                  <a:pt x="1975104" y="420624"/>
                </a:lnTo>
                <a:moveTo>
                  <a:pt x="2029968" y="420624"/>
                </a:moveTo>
                <a:lnTo>
                  <a:pt x="2002536" y="420624"/>
                </a:lnTo>
                <a:lnTo>
                  <a:pt x="2002536" y="393192"/>
                </a:lnTo>
                <a:lnTo>
                  <a:pt x="2029968" y="393192"/>
                </a:lnTo>
                <a:lnTo>
                  <a:pt x="2029968" y="420624"/>
                </a:lnTo>
                <a:moveTo>
                  <a:pt x="2075688" y="420624"/>
                </a:moveTo>
                <a:lnTo>
                  <a:pt x="2057400" y="420624"/>
                </a:lnTo>
                <a:lnTo>
                  <a:pt x="2057400" y="393192"/>
                </a:lnTo>
                <a:lnTo>
                  <a:pt x="2075688" y="393192"/>
                </a:lnTo>
                <a:lnTo>
                  <a:pt x="2075688" y="420624"/>
                </a:lnTo>
                <a:moveTo>
                  <a:pt x="2130552" y="420624"/>
                </a:moveTo>
                <a:lnTo>
                  <a:pt x="2103120" y="420624"/>
                </a:lnTo>
                <a:lnTo>
                  <a:pt x="2103120" y="393192"/>
                </a:lnTo>
                <a:lnTo>
                  <a:pt x="2130552" y="393192"/>
                </a:lnTo>
                <a:lnTo>
                  <a:pt x="2130552" y="420624"/>
                </a:lnTo>
                <a:moveTo>
                  <a:pt x="2176272" y="420624"/>
                </a:moveTo>
                <a:lnTo>
                  <a:pt x="2157984" y="420624"/>
                </a:lnTo>
                <a:lnTo>
                  <a:pt x="2157984" y="393192"/>
                </a:lnTo>
                <a:lnTo>
                  <a:pt x="2176272" y="393192"/>
                </a:lnTo>
                <a:lnTo>
                  <a:pt x="2176272" y="420624"/>
                </a:lnTo>
                <a:moveTo>
                  <a:pt x="2231136" y="420624"/>
                </a:moveTo>
                <a:lnTo>
                  <a:pt x="2203704" y="420624"/>
                </a:lnTo>
                <a:lnTo>
                  <a:pt x="2203704" y="393192"/>
                </a:lnTo>
                <a:lnTo>
                  <a:pt x="2231136" y="393192"/>
                </a:lnTo>
                <a:lnTo>
                  <a:pt x="2231136" y="420624"/>
                </a:lnTo>
                <a:moveTo>
                  <a:pt x="2276856" y="420624"/>
                </a:moveTo>
                <a:lnTo>
                  <a:pt x="2258568" y="420624"/>
                </a:lnTo>
                <a:lnTo>
                  <a:pt x="2258568" y="393192"/>
                </a:lnTo>
                <a:lnTo>
                  <a:pt x="2276856" y="393192"/>
                </a:lnTo>
                <a:lnTo>
                  <a:pt x="2276856" y="420624"/>
                </a:lnTo>
                <a:moveTo>
                  <a:pt x="2331720" y="420624"/>
                </a:moveTo>
                <a:lnTo>
                  <a:pt x="2304288" y="420624"/>
                </a:lnTo>
                <a:lnTo>
                  <a:pt x="2304288" y="393192"/>
                </a:lnTo>
                <a:lnTo>
                  <a:pt x="2331720" y="393192"/>
                </a:lnTo>
                <a:lnTo>
                  <a:pt x="2331720" y="420624"/>
                </a:lnTo>
                <a:moveTo>
                  <a:pt x="2377440" y="420624"/>
                </a:moveTo>
                <a:lnTo>
                  <a:pt x="2359152" y="420624"/>
                </a:lnTo>
                <a:lnTo>
                  <a:pt x="2359152" y="393192"/>
                </a:lnTo>
                <a:lnTo>
                  <a:pt x="2377440" y="393192"/>
                </a:lnTo>
                <a:lnTo>
                  <a:pt x="2377440" y="420624"/>
                </a:lnTo>
                <a:moveTo>
                  <a:pt x="2432304" y="420624"/>
                </a:moveTo>
                <a:lnTo>
                  <a:pt x="2404872" y="420624"/>
                </a:lnTo>
                <a:lnTo>
                  <a:pt x="2404872" y="393192"/>
                </a:lnTo>
                <a:lnTo>
                  <a:pt x="2432304" y="393192"/>
                </a:lnTo>
                <a:lnTo>
                  <a:pt x="2432304" y="420624"/>
                </a:lnTo>
              </a:path>
            </a:pathLst>
          </a:custGeom>
          <a:solidFill>
            <a:schemeClr val="accent3">
              <a:lumMod val="75000"/>
            </a:schemeClr>
          </a:soli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对象4"/>
          <p:cNvSpPr/>
          <p:nvPr>
            <p:custDataLst>
              <p:tags r:id="rId7"/>
            </p:custDataLst>
          </p:nvPr>
        </p:nvSpPr>
        <p:spPr>
          <a:xfrm>
            <a:off x="441783" y="4610977"/>
            <a:ext cx="3150253" cy="3150253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对象5"/>
          <p:cNvSpPr/>
          <p:nvPr>
            <p:custDataLst>
              <p:tags r:id="rId8"/>
            </p:custDataLst>
          </p:nvPr>
        </p:nvSpPr>
        <p:spPr>
          <a:xfrm>
            <a:off x="2031452" y="6226974"/>
            <a:ext cx="1606719" cy="1832382"/>
          </a:xfrm>
          <a:custGeom>
            <a:avLst/>
            <a:gdLst/>
            <a:ahLst/>
            <a:cxnLst/>
            <a:rect l="l" t="t" r="r" b="b"/>
            <a:pathLst>
              <a:path w="1627632" h="1856232">
                <a:moveTo>
                  <a:pt x="0" y="1792224"/>
                </a:moveTo>
                <a:cubicBezTo>
                  <a:pt x="0" y="1828800"/>
                  <a:pt x="27432" y="1856232"/>
                  <a:pt x="54864" y="1856232"/>
                </a:cubicBezTo>
                <a:cubicBezTo>
                  <a:pt x="356616" y="1856232"/>
                  <a:pt x="676656" y="1764792"/>
                  <a:pt x="950976" y="1609344"/>
                </a:cubicBezTo>
                <a:cubicBezTo>
                  <a:pt x="1225296" y="1444752"/>
                  <a:pt x="1453896" y="1225296"/>
                  <a:pt x="1618488" y="960120"/>
                </a:cubicBezTo>
                <a:cubicBezTo>
                  <a:pt x="1636776" y="932688"/>
                  <a:pt x="1627632" y="905256"/>
                  <a:pt x="1600200" y="886968"/>
                </a:cubicBezTo>
                <a:lnTo>
                  <a:pt x="73152" y="9144"/>
                </a:lnTo>
                <a:cubicBezTo>
                  <a:pt x="45720" y="-9144"/>
                  <a:pt x="18288" y="9144"/>
                  <a:pt x="0" y="54864"/>
                </a:cubicBezTo>
                <a:lnTo>
                  <a:pt x="0" y="1792224"/>
                </a:lnTo>
              </a:path>
            </a:pathLst>
          </a:custGeom>
          <a:solidFill>
            <a:schemeClr val="accent3">
              <a:lumMod val="75000"/>
            </a:schemeClr>
          </a:solidFill>
          <a:ln w="25400">
            <a:solidFill>
              <a:schemeClr val="lt1"/>
            </a:solidFill>
            <a:prstDash val="soli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对象6"/>
          <p:cNvSpPr/>
          <p:nvPr>
            <p:custDataLst>
              <p:tags r:id="rId9"/>
            </p:custDataLst>
          </p:nvPr>
        </p:nvSpPr>
        <p:spPr>
          <a:xfrm>
            <a:off x="2067809" y="5215879"/>
            <a:ext cx="1922647" cy="1940700"/>
          </a:xfrm>
          <a:custGeom>
            <a:avLst/>
            <a:gdLst/>
            <a:ahLst/>
            <a:cxnLst/>
            <a:rect l="l" t="t" r="r" b="b"/>
            <a:pathLst>
              <a:path w="1947672" h="1965960">
                <a:moveTo>
                  <a:pt x="1636776" y="1956816"/>
                </a:moveTo>
                <a:cubicBezTo>
                  <a:pt x="1664208" y="1965960"/>
                  <a:pt x="1691640" y="1965960"/>
                  <a:pt x="1709928" y="1938528"/>
                </a:cubicBezTo>
                <a:cubicBezTo>
                  <a:pt x="1865376" y="1645920"/>
                  <a:pt x="1947672" y="1316736"/>
                  <a:pt x="1947672" y="978408"/>
                </a:cubicBezTo>
                <a:cubicBezTo>
                  <a:pt x="1947672" y="649224"/>
                  <a:pt x="1865376" y="320040"/>
                  <a:pt x="1709928" y="27432"/>
                </a:cubicBezTo>
                <a:cubicBezTo>
                  <a:pt x="1691640" y="0"/>
                  <a:pt x="1664208" y="-9144"/>
                  <a:pt x="1636776" y="9144"/>
                </a:cubicBezTo>
                <a:lnTo>
                  <a:pt x="27432" y="941832"/>
                </a:lnTo>
                <a:cubicBezTo>
                  <a:pt x="-9144" y="960120"/>
                  <a:pt x="-9144" y="1005840"/>
                  <a:pt x="27432" y="1024128"/>
                </a:cubicBezTo>
                <a:lnTo>
                  <a:pt x="1636776" y="1956816"/>
                </a:lnTo>
              </a:path>
            </a:pathLst>
          </a:cu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10702551" scaled="0"/>
          </a:gradFill>
          <a:ln w="25400">
            <a:solidFill>
              <a:schemeClr val="lt1"/>
            </a:solidFill>
            <a:prstDash val="soli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对象7"/>
          <p:cNvSpPr/>
          <p:nvPr>
            <p:custDataLst>
              <p:tags r:id="rId10"/>
            </p:custDataLst>
          </p:nvPr>
        </p:nvSpPr>
        <p:spPr>
          <a:xfrm>
            <a:off x="2013900" y="4114519"/>
            <a:ext cx="1778223" cy="2039992"/>
          </a:xfrm>
          <a:custGeom>
            <a:avLst/>
            <a:gdLst/>
            <a:ahLst/>
            <a:cxnLst/>
            <a:rect l="l" t="t" r="r" b="b"/>
            <a:pathLst>
              <a:path w="1801368" h="2066544">
                <a:moveTo>
                  <a:pt x="1773936" y="1078992"/>
                </a:moveTo>
                <a:cubicBezTo>
                  <a:pt x="1801368" y="1060704"/>
                  <a:pt x="1810512" y="1033272"/>
                  <a:pt x="1792224" y="1005840"/>
                </a:cubicBezTo>
                <a:cubicBezTo>
                  <a:pt x="1609344" y="704088"/>
                  <a:pt x="1353312" y="457200"/>
                  <a:pt x="1051560" y="283464"/>
                </a:cubicBezTo>
                <a:cubicBezTo>
                  <a:pt x="749808" y="100584"/>
                  <a:pt x="402336" y="9144"/>
                  <a:pt x="54864" y="0"/>
                </a:cubicBezTo>
                <a:cubicBezTo>
                  <a:pt x="18288" y="0"/>
                  <a:pt x="-9144" y="18288"/>
                  <a:pt x="0" y="45720"/>
                </a:cubicBezTo>
                <a:lnTo>
                  <a:pt x="91440" y="2011680"/>
                </a:lnTo>
                <a:cubicBezTo>
                  <a:pt x="91440" y="2048256"/>
                  <a:pt x="45720" y="2075688"/>
                  <a:pt x="73152" y="2057400"/>
                </a:cubicBezTo>
                <a:lnTo>
                  <a:pt x="1773936" y="1078992"/>
                </a:lnTo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7310709" scaled="0"/>
          </a:gradFill>
          <a:ln w="25400">
            <a:solidFill>
              <a:schemeClr val="lt1"/>
            </a:solidFill>
            <a:prstDash val="soli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对象15"/>
          <p:cNvSpPr/>
          <p:nvPr>
            <p:custDataLst>
              <p:tags r:id="rId11"/>
            </p:custDataLst>
          </p:nvPr>
        </p:nvSpPr>
        <p:spPr>
          <a:xfrm>
            <a:off x="930092" y="5107436"/>
            <a:ext cx="2157123" cy="2157123"/>
          </a:xfrm>
          <a:prstGeom prst="ellipse">
            <a:avLst/>
          </a:prstGeom>
          <a:solidFill>
            <a:srgbClr val="FFFFFF"/>
          </a:solidFill>
          <a:ln w="127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127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pt-BR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Evento Extremo</a:t>
            </a:r>
            <a:endParaRPr lang="pt-BR" alt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57" name="对象16"/>
          <p:cNvSpPr/>
          <p:nvPr>
            <p:custDataLst>
              <p:tags r:id="rId12"/>
            </p:custDataLst>
          </p:nvPr>
        </p:nvSpPr>
        <p:spPr>
          <a:xfrm>
            <a:off x="1020357" y="5197701"/>
            <a:ext cx="1976806" cy="1976806"/>
          </a:xfrm>
          <a:custGeom>
            <a:avLst/>
            <a:gdLst/>
            <a:ahLst/>
            <a:cxnLst/>
            <a:rect l="l" t="t" r="r" b="b"/>
            <a:pathLst>
              <a:path w="2002536" h="2002536">
                <a:moveTo>
                  <a:pt x="987552" y="0"/>
                </a:moveTo>
                <a:cubicBezTo>
                  <a:pt x="987552" y="0"/>
                  <a:pt x="996696" y="0"/>
                  <a:pt x="1005840" y="0"/>
                </a:cubicBezTo>
                <a:cubicBezTo>
                  <a:pt x="1005840" y="0"/>
                  <a:pt x="1014984" y="0"/>
                  <a:pt x="1024128" y="0"/>
                </a:cubicBezTo>
                <a:lnTo>
                  <a:pt x="1024128" y="27432"/>
                </a:lnTo>
                <a:cubicBezTo>
                  <a:pt x="1014984" y="27432"/>
                  <a:pt x="1005840" y="27432"/>
                  <a:pt x="1005840" y="27432"/>
                </a:cubicBezTo>
                <a:cubicBezTo>
                  <a:pt x="996696" y="27432"/>
                  <a:pt x="987552" y="27432"/>
                  <a:pt x="987552" y="27432"/>
                </a:cubicBezTo>
                <a:lnTo>
                  <a:pt x="987552" y="0"/>
                </a:lnTo>
                <a:moveTo>
                  <a:pt x="905256" y="9144"/>
                </a:moveTo>
                <a:cubicBezTo>
                  <a:pt x="914400" y="0"/>
                  <a:pt x="932688" y="0"/>
                  <a:pt x="941832" y="0"/>
                </a:cubicBezTo>
                <a:lnTo>
                  <a:pt x="941832" y="27432"/>
                </a:lnTo>
                <a:cubicBezTo>
                  <a:pt x="932688" y="27432"/>
                  <a:pt x="923544" y="27432"/>
                  <a:pt x="905256" y="27432"/>
                </a:cubicBezTo>
                <a:lnTo>
                  <a:pt x="905256" y="9144"/>
                </a:lnTo>
                <a:moveTo>
                  <a:pt x="1060704" y="0"/>
                </a:moveTo>
                <a:cubicBezTo>
                  <a:pt x="1078992" y="0"/>
                  <a:pt x="1088136" y="0"/>
                  <a:pt x="1097280" y="9144"/>
                </a:cubicBezTo>
                <a:lnTo>
                  <a:pt x="1097280" y="27432"/>
                </a:lnTo>
                <a:cubicBezTo>
                  <a:pt x="1088136" y="27432"/>
                  <a:pt x="1069848" y="27432"/>
                  <a:pt x="1060704" y="27432"/>
                </a:cubicBezTo>
                <a:lnTo>
                  <a:pt x="1060704" y="0"/>
                </a:lnTo>
                <a:moveTo>
                  <a:pt x="822960" y="18288"/>
                </a:moveTo>
                <a:cubicBezTo>
                  <a:pt x="841248" y="9144"/>
                  <a:pt x="850392" y="9144"/>
                  <a:pt x="868680" y="9144"/>
                </a:cubicBezTo>
                <a:lnTo>
                  <a:pt x="868680" y="36576"/>
                </a:lnTo>
                <a:cubicBezTo>
                  <a:pt x="859536" y="36576"/>
                  <a:pt x="841248" y="36576"/>
                  <a:pt x="832104" y="36576"/>
                </a:cubicBezTo>
                <a:lnTo>
                  <a:pt x="822960" y="18288"/>
                </a:lnTo>
                <a:moveTo>
                  <a:pt x="1143000" y="9144"/>
                </a:moveTo>
                <a:cubicBezTo>
                  <a:pt x="1152144" y="9144"/>
                  <a:pt x="1170432" y="9144"/>
                  <a:pt x="1179576" y="18288"/>
                </a:cubicBezTo>
                <a:lnTo>
                  <a:pt x="1179576" y="36576"/>
                </a:lnTo>
                <a:cubicBezTo>
                  <a:pt x="1161288" y="36576"/>
                  <a:pt x="1152144" y="36576"/>
                  <a:pt x="1133856" y="36576"/>
                </a:cubicBezTo>
                <a:lnTo>
                  <a:pt x="1143000" y="9144"/>
                </a:lnTo>
                <a:moveTo>
                  <a:pt x="749808" y="36576"/>
                </a:moveTo>
                <a:cubicBezTo>
                  <a:pt x="758952" y="27432"/>
                  <a:pt x="777240" y="27432"/>
                  <a:pt x="786384" y="27432"/>
                </a:cubicBezTo>
                <a:lnTo>
                  <a:pt x="795528" y="45720"/>
                </a:lnTo>
                <a:cubicBezTo>
                  <a:pt x="777240" y="54864"/>
                  <a:pt x="768096" y="54864"/>
                  <a:pt x="758952" y="54864"/>
                </a:cubicBezTo>
                <a:lnTo>
                  <a:pt x="749808" y="36576"/>
                </a:lnTo>
                <a:moveTo>
                  <a:pt x="1216152" y="27432"/>
                </a:moveTo>
                <a:cubicBezTo>
                  <a:pt x="1234440" y="27432"/>
                  <a:pt x="1243584" y="27432"/>
                  <a:pt x="1252728" y="36576"/>
                </a:cubicBezTo>
                <a:lnTo>
                  <a:pt x="1252728" y="54864"/>
                </a:lnTo>
                <a:cubicBezTo>
                  <a:pt x="1234440" y="54864"/>
                  <a:pt x="1225296" y="54864"/>
                  <a:pt x="1216152" y="45720"/>
                </a:cubicBezTo>
                <a:lnTo>
                  <a:pt x="1216152" y="27432"/>
                </a:lnTo>
                <a:moveTo>
                  <a:pt x="676656" y="54864"/>
                </a:moveTo>
                <a:cubicBezTo>
                  <a:pt x="685800" y="54864"/>
                  <a:pt x="694944" y="45720"/>
                  <a:pt x="713232" y="45720"/>
                </a:cubicBezTo>
                <a:lnTo>
                  <a:pt x="722376" y="64008"/>
                </a:lnTo>
                <a:cubicBezTo>
                  <a:pt x="704088" y="73152"/>
                  <a:pt x="694944" y="73152"/>
                  <a:pt x="685800" y="82296"/>
                </a:cubicBezTo>
                <a:lnTo>
                  <a:pt x="676656" y="54864"/>
                </a:lnTo>
                <a:moveTo>
                  <a:pt x="1298448" y="45720"/>
                </a:moveTo>
                <a:cubicBezTo>
                  <a:pt x="1307592" y="45720"/>
                  <a:pt x="1316736" y="54864"/>
                  <a:pt x="1335024" y="54864"/>
                </a:cubicBezTo>
                <a:lnTo>
                  <a:pt x="1325880" y="82296"/>
                </a:lnTo>
                <a:cubicBezTo>
                  <a:pt x="1307592" y="73152"/>
                  <a:pt x="1298448" y="73152"/>
                  <a:pt x="1289304" y="64008"/>
                </a:cubicBezTo>
                <a:lnTo>
                  <a:pt x="1298448" y="45720"/>
                </a:lnTo>
                <a:moveTo>
                  <a:pt x="603504" y="82296"/>
                </a:moveTo>
                <a:cubicBezTo>
                  <a:pt x="612648" y="82296"/>
                  <a:pt x="621792" y="73152"/>
                  <a:pt x="640080" y="73152"/>
                </a:cubicBezTo>
                <a:lnTo>
                  <a:pt x="649224" y="91440"/>
                </a:lnTo>
                <a:cubicBezTo>
                  <a:pt x="630936" y="100584"/>
                  <a:pt x="621792" y="100584"/>
                  <a:pt x="612648" y="109728"/>
                </a:cubicBezTo>
                <a:lnTo>
                  <a:pt x="603504" y="82296"/>
                </a:lnTo>
                <a:moveTo>
                  <a:pt x="1371600" y="73152"/>
                </a:moveTo>
                <a:cubicBezTo>
                  <a:pt x="1380744" y="73152"/>
                  <a:pt x="1389888" y="82296"/>
                  <a:pt x="1408176" y="82296"/>
                </a:cubicBezTo>
                <a:lnTo>
                  <a:pt x="1399032" y="109728"/>
                </a:lnTo>
                <a:cubicBezTo>
                  <a:pt x="1380744" y="100584"/>
                  <a:pt x="1371600" y="100584"/>
                  <a:pt x="1362456" y="91440"/>
                </a:cubicBezTo>
                <a:lnTo>
                  <a:pt x="1371600" y="73152"/>
                </a:lnTo>
                <a:moveTo>
                  <a:pt x="530352" y="118872"/>
                </a:moveTo>
                <a:cubicBezTo>
                  <a:pt x="539496" y="109728"/>
                  <a:pt x="557784" y="109728"/>
                  <a:pt x="566928" y="100584"/>
                </a:cubicBezTo>
                <a:lnTo>
                  <a:pt x="576072" y="118872"/>
                </a:lnTo>
                <a:cubicBezTo>
                  <a:pt x="566928" y="128016"/>
                  <a:pt x="557784" y="137160"/>
                  <a:pt x="539496" y="137160"/>
                </a:cubicBezTo>
                <a:lnTo>
                  <a:pt x="530352" y="118872"/>
                </a:lnTo>
                <a:moveTo>
                  <a:pt x="1444752" y="100584"/>
                </a:moveTo>
                <a:cubicBezTo>
                  <a:pt x="1453896" y="109728"/>
                  <a:pt x="1463040" y="109728"/>
                  <a:pt x="1472184" y="118872"/>
                </a:cubicBezTo>
                <a:lnTo>
                  <a:pt x="1463040" y="137160"/>
                </a:lnTo>
                <a:cubicBezTo>
                  <a:pt x="1453896" y="137160"/>
                  <a:pt x="1444752" y="128016"/>
                  <a:pt x="1426464" y="118872"/>
                </a:cubicBezTo>
                <a:lnTo>
                  <a:pt x="1444752" y="100584"/>
                </a:lnTo>
                <a:moveTo>
                  <a:pt x="466344" y="155448"/>
                </a:moveTo>
                <a:cubicBezTo>
                  <a:pt x="475488" y="155448"/>
                  <a:pt x="484632" y="146304"/>
                  <a:pt x="493776" y="137160"/>
                </a:cubicBezTo>
                <a:lnTo>
                  <a:pt x="512064" y="155448"/>
                </a:lnTo>
                <a:cubicBezTo>
                  <a:pt x="493776" y="164592"/>
                  <a:pt x="484632" y="173736"/>
                  <a:pt x="475488" y="182880"/>
                </a:cubicBezTo>
                <a:lnTo>
                  <a:pt x="466344" y="155448"/>
                </a:lnTo>
                <a:moveTo>
                  <a:pt x="1508760" y="137160"/>
                </a:moveTo>
                <a:cubicBezTo>
                  <a:pt x="1517904" y="146304"/>
                  <a:pt x="1536192" y="155448"/>
                  <a:pt x="1545336" y="155448"/>
                </a:cubicBezTo>
                <a:lnTo>
                  <a:pt x="1527048" y="182880"/>
                </a:lnTo>
                <a:cubicBezTo>
                  <a:pt x="1517904" y="173736"/>
                  <a:pt x="1508760" y="164592"/>
                  <a:pt x="1499616" y="155448"/>
                </a:cubicBezTo>
                <a:lnTo>
                  <a:pt x="1508760" y="137160"/>
                </a:lnTo>
                <a:moveTo>
                  <a:pt x="1572768" y="182880"/>
                </a:moveTo>
                <a:cubicBezTo>
                  <a:pt x="1591056" y="192024"/>
                  <a:pt x="1600200" y="192024"/>
                  <a:pt x="1609344" y="201168"/>
                </a:cubicBezTo>
                <a:lnTo>
                  <a:pt x="1591056" y="219456"/>
                </a:lnTo>
                <a:cubicBezTo>
                  <a:pt x="1581912" y="219456"/>
                  <a:pt x="1572768" y="210312"/>
                  <a:pt x="1563624" y="201168"/>
                </a:cubicBezTo>
                <a:lnTo>
                  <a:pt x="1572768" y="182880"/>
                </a:lnTo>
                <a:moveTo>
                  <a:pt x="393192" y="201168"/>
                </a:moveTo>
                <a:cubicBezTo>
                  <a:pt x="411480" y="192024"/>
                  <a:pt x="420624" y="192024"/>
                  <a:pt x="429768" y="182880"/>
                </a:cubicBezTo>
                <a:lnTo>
                  <a:pt x="448056" y="201168"/>
                </a:lnTo>
                <a:cubicBezTo>
                  <a:pt x="429768" y="210312"/>
                  <a:pt x="420624" y="219456"/>
                  <a:pt x="411480" y="219456"/>
                </a:cubicBezTo>
                <a:lnTo>
                  <a:pt x="393192" y="201168"/>
                </a:lnTo>
                <a:moveTo>
                  <a:pt x="1636776" y="228600"/>
                </a:moveTo>
                <a:cubicBezTo>
                  <a:pt x="1645920" y="237744"/>
                  <a:pt x="1664208" y="246888"/>
                  <a:pt x="1673352" y="256032"/>
                </a:cubicBezTo>
                <a:lnTo>
                  <a:pt x="1655064" y="274320"/>
                </a:lnTo>
                <a:cubicBezTo>
                  <a:pt x="1645920" y="265176"/>
                  <a:pt x="1636776" y="256032"/>
                  <a:pt x="1627632" y="246888"/>
                </a:cubicBezTo>
                <a:lnTo>
                  <a:pt x="1636776" y="228600"/>
                </a:lnTo>
                <a:moveTo>
                  <a:pt x="338328" y="256032"/>
                </a:moveTo>
                <a:cubicBezTo>
                  <a:pt x="347472" y="246888"/>
                  <a:pt x="356616" y="237744"/>
                  <a:pt x="365760" y="228600"/>
                </a:cubicBezTo>
                <a:lnTo>
                  <a:pt x="384048" y="246888"/>
                </a:lnTo>
                <a:cubicBezTo>
                  <a:pt x="374904" y="256032"/>
                  <a:pt x="365760" y="265176"/>
                  <a:pt x="356616" y="274320"/>
                </a:cubicBezTo>
                <a:lnTo>
                  <a:pt x="338328" y="256032"/>
                </a:lnTo>
                <a:moveTo>
                  <a:pt x="1700784" y="283464"/>
                </a:moveTo>
                <a:cubicBezTo>
                  <a:pt x="1709928" y="292608"/>
                  <a:pt x="1719072" y="301752"/>
                  <a:pt x="1728216" y="310896"/>
                </a:cubicBezTo>
                <a:lnTo>
                  <a:pt x="1709928" y="329184"/>
                </a:lnTo>
                <a:cubicBezTo>
                  <a:pt x="1700784" y="320040"/>
                  <a:pt x="1691640" y="310896"/>
                  <a:pt x="1682496" y="301752"/>
                </a:cubicBezTo>
                <a:lnTo>
                  <a:pt x="1700784" y="283464"/>
                </a:lnTo>
                <a:moveTo>
                  <a:pt x="283464" y="310896"/>
                </a:moveTo>
                <a:cubicBezTo>
                  <a:pt x="292608" y="301752"/>
                  <a:pt x="301752" y="292608"/>
                  <a:pt x="310896" y="283464"/>
                </a:cubicBezTo>
                <a:lnTo>
                  <a:pt x="329184" y="301752"/>
                </a:lnTo>
                <a:cubicBezTo>
                  <a:pt x="320040" y="310896"/>
                  <a:pt x="310896" y="320040"/>
                  <a:pt x="301752" y="329184"/>
                </a:cubicBezTo>
                <a:lnTo>
                  <a:pt x="283464" y="310896"/>
                </a:lnTo>
                <a:moveTo>
                  <a:pt x="1755648" y="338328"/>
                </a:moveTo>
                <a:cubicBezTo>
                  <a:pt x="1764792" y="347472"/>
                  <a:pt x="1773936" y="356616"/>
                  <a:pt x="1783080" y="365760"/>
                </a:cubicBezTo>
                <a:lnTo>
                  <a:pt x="1755648" y="384048"/>
                </a:lnTo>
                <a:cubicBezTo>
                  <a:pt x="1755648" y="374904"/>
                  <a:pt x="1746504" y="365760"/>
                  <a:pt x="1737360" y="356616"/>
                </a:cubicBezTo>
                <a:lnTo>
                  <a:pt x="1755648" y="338328"/>
                </a:lnTo>
                <a:moveTo>
                  <a:pt x="228600" y="365760"/>
                </a:moveTo>
                <a:cubicBezTo>
                  <a:pt x="237744" y="356616"/>
                  <a:pt x="246888" y="347472"/>
                  <a:pt x="256032" y="338328"/>
                </a:cubicBezTo>
                <a:lnTo>
                  <a:pt x="274320" y="356616"/>
                </a:lnTo>
                <a:cubicBezTo>
                  <a:pt x="265176" y="365760"/>
                  <a:pt x="256032" y="374904"/>
                  <a:pt x="246888" y="384048"/>
                </a:cubicBezTo>
                <a:lnTo>
                  <a:pt x="228600" y="365760"/>
                </a:lnTo>
                <a:moveTo>
                  <a:pt x="1801368" y="393192"/>
                </a:moveTo>
                <a:cubicBezTo>
                  <a:pt x="1810512" y="411480"/>
                  <a:pt x="1819656" y="420624"/>
                  <a:pt x="1828800" y="429768"/>
                </a:cubicBezTo>
                <a:lnTo>
                  <a:pt x="1801368" y="448056"/>
                </a:lnTo>
                <a:cubicBezTo>
                  <a:pt x="1801368" y="429768"/>
                  <a:pt x="1792224" y="420624"/>
                  <a:pt x="1783080" y="411480"/>
                </a:cubicBezTo>
                <a:lnTo>
                  <a:pt x="1801368" y="393192"/>
                </a:lnTo>
                <a:moveTo>
                  <a:pt x="182880" y="429768"/>
                </a:moveTo>
                <a:cubicBezTo>
                  <a:pt x="192024" y="420624"/>
                  <a:pt x="192024" y="411480"/>
                  <a:pt x="201168" y="393192"/>
                </a:cubicBezTo>
                <a:lnTo>
                  <a:pt x="219456" y="411480"/>
                </a:lnTo>
                <a:cubicBezTo>
                  <a:pt x="219456" y="420624"/>
                  <a:pt x="210312" y="429768"/>
                  <a:pt x="201168" y="448056"/>
                </a:cubicBezTo>
                <a:lnTo>
                  <a:pt x="182880" y="429768"/>
                </a:lnTo>
                <a:moveTo>
                  <a:pt x="1847088" y="466344"/>
                </a:moveTo>
                <a:cubicBezTo>
                  <a:pt x="1856232" y="475488"/>
                  <a:pt x="1865376" y="484632"/>
                  <a:pt x="1865376" y="493776"/>
                </a:cubicBezTo>
                <a:lnTo>
                  <a:pt x="1847088" y="512064"/>
                </a:lnTo>
                <a:cubicBezTo>
                  <a:pt x="1837944" y="493776"/>
                  <a:pt x="1837944" y="484632"/>
                  <a:pt x="1828800" y="475488"/>
                </a:cubicBezTo>
                <a:lnTo>
                  <a:pt x="1847088" y="466344"/>
                </a:lnTo>
                <a:moveTo>
                  <a:pt x="137160" y="493776"/>
                </a:moveTo>
                <a:cubicBezTo>
                  <a:pt x="146304" y="484632"/>
                  <a:pt x="155448" y="475488"/>
                  <a:pt x="155448" y="466344"/>
                </a:cubicBezTo>
                <a:lnTo>
                  <a:pt x="182880" y="475488"/>
                </a:lnTo>
                <a:cubicBezTo>
                  <a:pt x="173736" y="484632"/>
                  <a:pt x="164592" y="493776"/>
                  <a:pt x="155448" y="512064"/>
                </a:cubicBezTo>
                <a:lnTo>
                  <a:pt x="137160" y="493776"/>
                </a:lnTo>
                <a:moveTo>
                  <a:pt x="100584" y="566928"/>
                </a:moveTo>
                <a:cubicBezTo>
                  <a:pt x="109728" y="557784"/>
                  <a:pt x="109728" y="539496"/>
                  <a:pt x="118872" y="530352"/>
                </a:cubicBezTo>
                <a:lnTo>
                  <a:pt x="137160" y="539496"/>
                </a:lnTo>
                <a:cubicBezTo>
                  <a:pt x="137160" y="557784"/>
                  <a:pt x="128016" y="566928"/>
                  <a:pt x="118872" y="576072"/>
                </a:cubicBezTo>
                <a:lnTo>
                  <a:pt x="100584" y="566928"/>
                </a:lnTo>
                <a:moveTo>
                  <a:pt x="1892808" y="530352"/>
                </a:moveTo>
                <a:cubicBezTo>
                  <a:pt x="1892808" y="539496"/>
                  <a:pt x="1901952" y="557784"/>
                  <a:pt x="1901952" y="566928"/>
                </a:cubicBezTo>
                <a:lnTo>
                  <a:pt x="1883664" y="576072"/>
                </a:lnTo>
                <a:cubicBezTo>
                  <a:pt x="1874520" y="566928"/>
                  <a:pt x="1874520" y="557784"/>
                  <a:pt x="1865376" y="539496"/>
                </a:cubicBezTo>
                <a:lnTo>
                  <a:pt x="1892808" y="530352"/>
                </a:lnTo>
                <a:moveTo>
                  <a:pt x="73152" y="640080"/>
                </a:moveTo>
                <a:cubicBezTo>
                  <a:pt x="73152" y="621792"/>
                  <a:pt x="82296" y="612648"/>
                  <a:pt x="82296" y="603504"/>
                </a:cubicBezTo>
                <a:lnTo>
                  <a:pt x="109728" y="612648"/>
                </a:lnTo>
                <a:cubicBezTo>
                  <a:pt x="100584" y="621792"/>
                  <a:pt x="100584" y="630936"/>
                  <a:pt x="91440" y="649224"/>
                </a:cubicBezTo>
                <a:lnTo>
                  <a:pt x="73152" y="640080"/>
                </a:lnTo>
                <a:moveTo>
                  <a:pt x="1920240" y="603504"/>
                </a:moveTo>
                <a:cubicBezTo>
                  <a:pt x="1929384" y="612648"/>
                  <a:pt x="1929384" y="621792"/>
                  <a:pt x="1938528" y="640080"/>
                </a:cubicBezTo>
                <a:lnTo>
                  <a:pt x="1911096" y="649224"/>
                </a:lnTo>
                <a:cubicBezTo>
                  <a:pt x="1911096" y="630936"/>
                  <a:pt x="1901952" y="621792"/>
                  <a:pt x="1901952" y="612648"/>
                </a:cubicBezTo>
                <a:lnTo>
                  <a:pt x="1920240" y="603504"/>
                </a:lnTo>
                <a:moveTo>
                  <a:pt x="45720" y="713232"/>
                </a:moveTo>
                <a:cubicBezTo>
                  <a:pt x="45720" y="694944"/>
                  <a:pt x="54864" y="685800"/>
                  <a:pt x="54864" y="676656"/>
                </a:cubicBezTo>
                <a:lnTo>
                  <a:pt x="82296" y="685800"/>
                </a:lnTo>
                <a:cubicBezTo>
                  <a:pt x="73152" y="694944"/>
                  <a:pt x="73152" y="704088"/>
                  <a:pt x="64008" y="722376"/>
                </a:cubicBezTo>
                <a:lnTo>
                  <a:pt x="45720" y="713232"/>
                </a:lnTo>
                <a:moveTo>
                  <a:pt x="1947672" y="676656"/>
                </a:moveTo>
                <a:cubicBezTo>
                  <a:pt x="1956816" y="685800"/>
                  <a:pt x="1956816" y="694944"/>
                  <a:pt x="1965960" y="713232"/>
                </a:cubicBezTo>
                <a:lnTo>
                  <a:pt x="1938528" y="722376"/>
                </a:lnTo>
                <a:cubicBezTo>
                  <a:pt x="1938528" y="704088"/>
                  <a:pt x="1929384" y="694944"/>
                  <a:pt x="1929384" y="685800"/>
                </a:cubicBezTo>
                <a:lnTo>
                  <a:pt x="1947672" y="676656"/>
                </a:lnTo>
                <a:moveTo>
                  <a:pt x="27432" y="786384"/>
                </a:moveTo>
                <a:cubicBezTo>
                  <a:pt x="27432" y="777240"/>
                  <a:pt x="27432" y="758952"/>
                  <a:pt x="36576" y="749808"/>
                </a:cubicBezTo>
                <a:lnTo>
                  <a:pt x="54864" y="758952"/>
                </a:lnTo>
                <a:cubicBezTo>
                  <a:pt x="54864" y="768096"/>
                  <a:pt x="54864" y="777240"/>
                  <a:pt x="45720" y="795528"/>
                </a:cubicBezTo>
                <a:lnTo>
                  <a:pt x="27432" y="786384"/>
                </a:lnTo>
                <a:moveTo>
                  <a:pt x="1975104" y="749808"/>
                </a:moveTo>
                <a:cubicBezTo>
                  <a:pt x="1975104" y="758952"/>
                  <a:pt x="1984248" y="777240"/>
                  <a:pt x="1984248" y="786384"/>
                </a:cubicBezTo>
                <a:lnTo>
                  <a:pt x="1956816" y="795528"/>
                </a:lnTo>
                <a:cubicBezTo>
                  <a:pt x="1956816" y="777240"/>
                  <a:pt x="1956816" y="768096"/>
                  <a:pt x="1947672" y="758952"/>
                </a:cubicBezTo>
                <a:lnTo>
                  <a:pt x="1975104" y="749808"/>
                </a:lnTo>
                <a:moveTo>
                  <a:pt x="9144" y="868680"/>
                </a:moveTo>
                <a:cubicBezTo>
                  <a:pt x="9144" y="850392"/>
                  <a:pt x="9144" y="841248"/>
                  <a:pt x="18288" y="822960"/>
                </a:cubicBezTo>
                <a:lnTo>
                  <a:pt x="36576" y="832104"/>
                </a:lnTo>
                <a:cubicBezTo>
                  <a:pt x="36576" y="841248"/>
                  <a:pt x="36576" y="859536"/>
                  <a:pt x="36576" y="868680"/>
                </a:cubicBezTo>
                <a:lnTo>
                  <a:pt x="9144" y="868680"/>
                </a:lnTo>
                <a:moveTo>
                  <a:pt x="1993392" y="822960"/>
                </a:moveTo>
                <a:cubicBezTo>
                  <a:pt x="1993392" y="841248"/>
                  <a:pt x="1993392" y="850392"/>
                  <a:pt x="1993392" y="868680"/>
                </a:cubicBezTo>
                <a:lnTo>
                  <a:pt x="1975104" y="868680"/>
                </a:lnTo>
                <a:cubicBezTo>
                  <a:pt x="1965960" y="859536"/>
                  <a:pt x="1965960" y="841248"/>
                  <a:pt x="1965960" y="832104"/>
                </a:cubicBezTo>
                <a:lnTo>
                  <a:pt x="1993392" y="822960"/>
                </a:lnTo>
                <a:moveTo>
                  <a:pt x="0" y="941832"/>
                </a:moveTo>
                <a:cubicBezTo>
                  <a:pt x="0" y="932688"/>
                  <a:pt x="0" y="914400"/>
                  <a:pt x="9144" y="905256"/>
                </a:cubicBezTo>
                <a:lnTo>
                  <a:pt x="27432" y="905256"/>
                </a:lnTo>
                <a:cubicBezTo>
                  <a:pt x="27432" y="923544"/>
                  <a:pt x="27432" y="932688"/>
                  <a:pt x="27432" y="941832"/>
                </a:cubicBezTo>
                <a:lnTo>
                  <a:pt x="0" y="941832"/>
                </a:lnTo>
                <a:moveTo>
                  <a:pt x="2002536" y="905256"/>
                </a:moveTo>
                <a:cubicBezTo>
                  <a:pt x="2002536" y="914400"/>
                  <a:pt x="2002536" y="932688"/>
                  <a:pt x="2002536" y="941832"/>
                </a:cubicBezTo>
                <a:lnTo>
                  <a:pt x="1975104" y="941832"/>
                </a:lnTo>
                <a:cubicBezTo>
                  <a:pt x="1975104" y="932688"/>
                  <a:pt x="1975104" y="923544"/>
                  <a:pt x="1975104" y="905256"/>
                </a:cubicBezTo>
                <a:lnTo>
                  <a:pt x="2002536" y="905256"/>
                </a:lnTo>
                <a:moveTo>
                  <a:pt x="0" y="1005840"/>
                </a:moveTo>
                <a:cubicBezTo>
                  <a:pt x="0" y="996696"/>
                  <a:pt x="0" y="987552"/>
                  <a:pt x="0" y="987552"/>
                </a:cubicBezTo>
                <a:lnTo>
                  <a:pt x="27432" y="987552"/>
                </a:lnTo>
                <a:cubicBezTo>
                  <a:pt x="27432" y="987552"/>
                  <a:pt x="27432" y="996696"/>
                  <a:pt x="27432" y="1005840"/>
                </a:cubicBezTo>
                <a:cubicBezTo>
                  <a:pt x="27432" y="1005840"/>
                  <a:pt x="27432" y="1014984"/>
                  <a:pt x="27432" y="1024128"/>
                </a:cubicBezTo>
                <a:lnTo>
                  <a:pt x="0" y="1024128"/>
                </a:lnTo>
                <a:cubicBezTo>
                  <a:pt x="0" y="1014984"/>
                  <a:pt x="0" y="1005840"/>
                  <a:pt x="0" y="1005840"/>
                </a:cubicBezTo>
                <a:moveTo>
                  <a:pt x="2002536" y="987552"/>
                </a:moveTo>
                <a:cubicBezTo>
                  <a:pt x="2002536" y="987552"/>
                  <a:pt x="2002536" y="996696"/>
                  <a:pt x="2002536" y="1005840"/>
                </a:cubicBezTo>
                <a:cubicBezTo>
                  <a:pt x="2002536" y="1005840"/>
                  <a:pt x="2002536" y="1014984"/>
                  <a:pt x="2002536" y="1024128"/>
                </a:cubicBezTo>
                <a:lnTo>
                  <a:pt x="1984248" y="1024128"/>
                </a:lnTo>
                <a:cubicBezTo>
                  <a:pt x="1984248" y="1014984"/>
                  <a:pt x="1984248" y="1005840"/>
                  <a:pt x="1984248" y="1005840"/>
                </a:cubicBezTo>
                <a:cubicBezTo>
                  <a:pt x="1984248" y="996696"/>
                  <a:pt x="1984248" y="987552"/>
                  <a:pt x="1984248" y="987552"/>
                </a:cubicBezTo>
                <a:lnTo>
                  <a:pt x="2002536" y="987552"/>
                </a:lnTo>
                <a:moveTo>
                  <a:pt x="9144" y="1097280"/>
                </a:moveTo>
                <a:cubicBezTo>
                  <a:pt x="0" y="1088136"/>
                  <a:pt x="0" y="1078992"/>
                  <a:pt x="0" y="1060704"/>
                </a:cubicBezTo>
                <a:lnTo>
                  <a:pt x="27432" y="1060704"/>
                </a:lnTo>
                <a:cubicBezTo>
                  <a:pt x="27432" y="1069848"/>
                  <a:pt x="27432" y="1088136"/>
                  <a:pt x="27432" y="1097280"/>
                </a:cubicBezTo>
                <a:lnTo>
                  <a:pt x="9144" y="1097280"/>
                </a:lnTo>
                <a:moveTo>
                  <a:pt x="2002536" y="1060704"/>
                </a:moveTo>
                <a:cubicBezTo>
                  <a:pt x="2002536" y="1078992"/>
                  <a:pt x="2002536" y="1088136"/>
                  <a:pt x="2002536" y="1097280"/>
                </a:cubicBezTo>
                <a:lnTo>
                  <a:pt x="1975104" y="1097280"/>
                </a:lnTo>
                <a:cubicBezTo>
                  <a:pt x="1975104" y="1088136"/>
                  <a:pt x="1975104" y="1069848"/>
                  <a:pt x="1975104" y="1060704"/>
                </a:cubicBezTo>
                <a:lnTo>
                  <a:pt x="2002536" y="1060704"/>
                </a:lnTo>
                <a:moveTo>
                  <a:pt x="18288" y="1179576"/>
                </a:moveTo>
                <a:cubicBezTo>
                  <a:pt x="9144" y="1170432"/>
                  <a:pt x="9144" y="1152144"/>
                  <a:pt x="9144" y="1143000"/>
                </a:cubicBezTo>
                <a:lnTo>
                  <a:pt x="36576" y="1133856"/>
                </a:lnTo>
                <a:cubicBezTo>
                  <a:pt x="36576" y="1152144"/>
                  <a:pt x="36576" y="1161288"/>
                  <a:pt x="36576" y="1179576"/>
                </a:cubicBezTo>
                <a:lnTo>
                  <a:pt x="18288" y="1179576"/>
                </a:lnTo>
                <a:moveTo>
                  <a:pt x="1993392" y="1143000"/>
                </a:moveTo>
                <a:cubicBezTo>
                  <a:pt x="1993392" y="1152144"/>
                  <a:pt x="1993392" y="1170432"/>
                  <a:pt x="1993392" y="1179576"/>
                </a:cubicBezTo>
                <a:lnTo>
                  <a:pt x="1965960" y="1179576"/>
                </a:lnTo>
                <a:cubicBezTo>
                  <a:pt x="1965960" y="1161288"/>
                  <a:pt x="1965960" y="1152144"/>
                  <a:pt x="1975104" y="1133856"/>
                </a:cubicBezTo>
                <a:lnTo>
                  <a:pt x="1993392" y="1143000"/>
                </a:lnTo>
                <a:moveTo>
                  <a:pt x="36576" y="1252728"/>
                </a:moveTo>
                <a:cubicBezTo>
                  <a:pt x="27432" y="1243584"/>
                  <a:pt x="27432" y="1234440"/>
                  <a:pt x="27432" y="1216152"/>
                </a:cubicBezTo>
                <a:lnTo>
                  <a:pt x="45720" y="1216152"/>
                </a:lnTo>
                <a:cubicBezTo>
                  <a:pt x="54864" y="1225296"/>
                  <a:pt x="54864" y="1234440"/>
                  <a:pt x="54864" y="1252728"/>
                </a:cubicBezTo>
                <a:lnTo>
                  <a:pt x="36576" y="1252728"/>
                </a:lnTo>
                <a:moveTo>
                  <a:pt x="1984248" y="1216152"/>
                </a:moveTo>
                <a:cubicBezTo>
                  <a:pt x="1984248" y="1234440"/>
                  <a:pt x="1975104" y="1243584"/>
                  <a:pt x="1975104" y="1252728"/>
                </a:cubicBezTo>
                <a:lnTo>
                  <a:pt x="1947672" y="1252728"/>
                </a:lnTo>
                <a:cubicBezTo>
                  <a:pt x="1956816" y="1234440"/>
                  <a:pt x="1956816" y="1225296"/>
                  <a:pt x="1956816" y="1216152"/>
                </a:cubicBezTo>
                <a:lnTo>
                  <a:pt x="1984248" y="1216152"/>
                </a:lnTo>
                <a:moveTo>
                  <a:pt x="54864" y="1335024"/>
                </a:moveTo>
                <a:cubicBezTo>
                  <a:pt x="54864" y="1316736"/>
                  <a:pt x="45720" y="1307592"/>
                  <a:pt x="45720" y="1298448"/>
                </a:cubicBezTo>
                <a:lnTo>
                  <a:pt x="64008" y="1289304"/>
                </a:lnTo>
                <a:cubicBezTo>
                  <a:pt x="73152" y="1298448"/>
                  <a:pt x="73152" y="1307592"/>
                  <a:pt x="82296" y="1325880"/>
                </a:cubicBezTo>
                <a:lnTo>
                  <a:pt x="54864" y="1335024"/>
                </a:lnTo>
                <a:moveTo>
                  <a:pt x="1965960" y="1298448"/>
                </a:moveTo>
                <a:cubicBezTo>
                  <a:pt x="1956816" y="1307592"/>
                  <a:pt x="1956816" y="1316736"/>
                  <a:pt x="1947672" y="1335024"/>
                </a:cubicBezTo>
                <a:lnTo>
                  <a:pt x="1929384" y="1325880"/>
                </a:lnTo>
                <a:cubicBezTo>
                  <a:pt x="1929384" y="1307592"/>
                  <a:pt x="1938528" y="1298448"/>
                  <a:pt x="1938528" y="1289304"/>
                </a:cubicBezTo>
                <a:lnTo>
                  <a:pt x="1965960" y="1298448"/>
                </a:lnTo>
                <a:moveTo>
                  <a:pt x="82296" y="1408176"/>
                </a:moveTo>
                <a:cubicBezTo>
                  <a:pt x="82296" y="1389888"/>
                  <a:pt x="73152" y="1380744"/>
                  <a:pt x="73152" y="1371600"/>
                </a:cubicBezTo>
                <a:lnTo>
                  <a:pt x="91440" y="1362456"/>
                </a:lnTo>
                <a:cubicBezTo>
                  <a:pt x="100584" y="1371600"/>
                  <a:pt x="100584" y="1380744"/>
                  <a:pt x="109728" y="1399032"/>
                </a:cubicBezTo>
                <a:lnTo>
                  <a:pt x="82296" y="1408176"/>
                </a:lnTo>
                <a:moveTo>
                  <a:pt x="1938528" y="1371600"/>
                </a:moveTo>
                <a:cubicBezTo>
                  <a:pt x="1929384" y="1380744"/>
                  <a:pt x="1929384" y="1389888"/>
                  <a:pt x="1920240" y="1408176"/>
                </a:cubicBezTo>
                <a:lnTo>
                  <a:pt x="1901952" y="1399032"/>
                </a:lnTo>
                <a:cubicBezTo>
                  <a:pt x="1901952" y="1380744"/>
                  <a:pt x="1911096" y="1371600"/>
                  <a:pt x="1911096" y="1362456"/>
                </a:cubicBezTo>
                <a:lnTo>
                  <a:pt x="1938528" y="1371600"/>
                </a:lnTo>
                <a:moveTo>
                  <a:pt x="118872" y="1472184"/>
                </a:moveTo>
                <a:cubicBezTo>
                  <a:pt x="109728" y="1463040"/>
                  <a:pt x="109728" y="1453896"/>
                  <a:pt x="100584" y="1444752"/>
                </a:cubicBezTo>
                <a:lnTo>
                  <a:pt x="118872" y="1426464"/>
                </a:lnTo>
                <a:cubicBezTo>
                  <a:pt x="128016" y="1444752"/>
                  <a:pt x="137160" y="1453896"/>
                  <a:pt x="137160" y="1463040"/>
                </a:cubicBezTo>
                <a:lnTo>
                  <a:pt x="118872" y="1472184"/>
                </a:lnTo>
                <a:moveTo>
                  <a:pt x="1901952" y="1444752"/>
                </a:moveTo>
                <a:cubicBezTo>
                  <a:pt x="1901952" y="1453896"/>
                  <a:pt x="1892808" y="1463040"/>
                  <a:pt x="1892808" y="1472184"/>
                </a:cubicBezTo>
                <a:lnTo>
                  <a:pt x="1865376" y="1463040"/>
                </a:lnTo>
                <a:cubicBezTo>
                  <a:pt x="1874520" y="1453896"/>
                  <a:pt x="1874520" y="1444752"/>
                  <a:pt x="1883664" y="1426464"/>
                </a:cubicBezTo>
                <a:lnTo>
                  <a:pt x="1901952" y="1444752"/>
                </a:lnTo>
                <a:moveTo>
                  <a:pt x="155448" y="1545336"/>
                </a:moveTo>
                <a:cubicBezTo>
                  <a:pt x="155448" y="1536192"/>
                  <a:pt x="146304" y="1517904"/>
                  <a:pt x="137160" y="1508760"/>
                </a:cubicBezTo>
                <a:lnTo>
                  <a:pt x="155448" y="1499616"/>
                </a:lnTo>
                <a:cubicBezTo>
                  <a:pt x="164592" y="1508760"/>
                  <a:pt x="173736" y="1517904"/>
                  <a:pt x="182880" y="1527048"/>
                </a:cubicBezTo>
                <a:lnTo>
                  <a:pt x="155448" y="1545336"/>
                </a:lnTo>
                <a:moveTo>
                  <a:pt x="1865376" y="1508760"/>
                </a:moveTo>
                <a:cubicBezTo>
                  <a:pt x="1865376" y="1517904"/>
                  <a:pt x="1856232" y="1536192"/>
                  <a:pt x="1847088" y="1545336"/>
                </a:cubicBezTo>
                <a:lnTo>
                  <a:pt x="1828800" y="1527048"/>
                </a:lnTo>
                <a:cubicBezTo>
                  <a:pt x="1837944" y="1517904"/>
                  <a:pt x="1837944" y="1508760"/>
                  <a:pt x="1847088" y="1499616"/>
                </a:cubicBezTo>
                <a:lnTo>
                  <a:pt x="1865376" y="1508760"/>
                </a:lnTo>
                <a:moveTo>
                  <a:pt x="201168" y="1609344"/>
                </a:moveTo>
                <a:cubicBezTo>
                  <a:pt x="192024" y="1600200"/>
                  <a:pt x="192024" y="1591056"/>
                  <a:pt x="182880" y="1572768"/>
                </a:cubicBezTo>
                <a:lnTo>
                  <a:pt x="201168" y="1563624"/>
                </a:lnTo>
                <a:cubicBezTo>
                  <a:pt x="210312" y="1572768"/>
                  <a:pt x="219456" y="1581912"/>
                  <a:pt x="219456" y="1591056"/>
                </a:cubicBezTo>
                <a:lnTo>
                  <a:pt x="201168" y="1609344"/>
                </a:lnTo>
                <a:moveTo>
                  <a:pt x="1828800" y="1572768"/>
                </a:moveTo>
                <a:cubicBezTo>
                  <a:pt x="1819656" y="1591056"/>
                  <a:pt x="1810512" y="1600200"/>
                  <a:pt x="1801368" y="1609344"/>
                </a:cubicBezTo>
                <a:lnTo>
                  <a:pt x="1783080" y="1591056"/>
                </a:lnTo>
                <a:cubicBezTo>
                  <a:pt x="1792224" y="1581912"/>
                  <a:pt x="1801368" y="1572768"/>
                  <a:pt x="1801368" y="1563624"/>
                </a:cubicBezTo>
                <a:lnTo>
                  <a:pt x="1828800" y="1572768"/>
                </a:lnTo>
                <a:moveTo>
                  <a:pt x="1783080" y="1636776"/>
                </a:moveTo>
                <a:cubicBezTo>
                  <a:pt x="1773936" y="1645920"/>
                  <a:pt x="1764792" y="1664208"/>
                  <a:pt x="1755648" y="1673352"/>
                </a:cubicBezTo>
                <a:lnTo>
                  <a:pt x="1737360" y="1655064"/>
                </a:lnTo>
                <a:cubicBezTo>
                  <a:pt x="1746504" y="1645920"/>
                  <a:pt x="1755648" y="1636776"/>
                  <a:pt x="1755648" y="1627632"/>
                </a:cubicBezTo>
                <a:lnTo>
                  <a:pt x="1783080" y="1636776"/>
                </a:lnTo>
                <a:moveTo>
                  <a:pt x="256032" y="1673352"/>
                </a:moveTo>
                <a:cubicBezTo>
                  <a:pt x="246888" y="1664208"/>
                  <a:pt x="237744" y="1645920"/>
                  <a:pt x="228600" y="1636776"/>
                </a:cubicBezTo>
                <a:lnTo>
                  <a:pt x="246888" y="1627632"/>
                </a:lnTo>
                <a:cubicBezTo>
                  <a:pt x="256032" y="1636776"/>
                  <a:pt x="265176" y="1645920"/>
                  <a:pt x="274320" y="1655064"/>
                </a:cubicBezTo>
                <a:lnTo>
                  <a:pt x="256032" y="1673352"/>
                </a:lnTo>
                <a:moveTo>
                  <a:pt x="1728216" y="1700784"/>
                </a:moveTo>
                <a:cubicBezTo>
                  <a:pt x="1719072" y="1709928"/>
                  <a:pt x="1709928" y="1719072"/>
                  <a:pt x="1700784" y="1728216"/>
                </a:cubicBezTo>
                <a:lnTo>
                  <a:pt x="1682496" y="1709928"/>
                </a:lnTo>
                <a:cubicBezTo>
                  <a:pt x="1691640" y="1700784"/>
                  <a:pt x="1700784" y="1691640"/>
                  <a:pt x="1709928" y="1682496"/>
                </a:cubicBezTo>
                <a:lnTo>
                  <a:pt x="1728216" y="1700784"/>
                </a:lnTo>
                <a:moveTo>
                  <a:pt x="310896" y="1728216"/>
                </a:moveTo>
                <a:cubicBezTo>
                  <a:pt x="301752" y="1719072"/>
                  <a:pt x="292608" y="1709928"/>
                  <a:pt x="283464" y="1700784"/>
                </a:cubicBezTo>
                <a:lnTo>
                  <a:pt x="301752" y="1682496"/>
                </a:lnTo>
                <a:cubicBezTo>
                  <a:pt x="310896" y="1691640"/>
                  <a:pt x="320040" y="1700784"/>
                  <a:pt x="329184" y="1709928"/>
                </a:cubicBezTo>
                <a:lnTo>
                  <a:pt x="310896" y="1728216"/>
                </a:lnTo>
                <a:moveTo>
                  <a:pt x="365760" y="1783080"/>
                </a:moveTo>
                <a:cubicBezTo>
                  <a:pt x="356616" y="1773936"/>
                  <a:pt x="347472" y="1764792"/>
                  <a:pt x="338328" y="1755648"/>
                </a:cubicBezTo>
                <a:lnTo>
                  <a:pt x="356616" y="1737360"/>
                </a:lnTo>
                <a:cubicBezTo>
                  <a:pt x="365760" y="1746504"/>
                  <a:pt x="374904" y="1755648"/>
                  <a:pt x="384048" y="1755648"/>
                </a:cubicBezTo>
                <a:lnTo>
                  <a:pt x="365760" y="1783080"/>
                </a:lnTo>
                <a:moveTo>
                  <a:pt x="1673352" y="1755648"/>
                </a:moveTo>
                <a:cubicBezTo>
                  <a:pt x="1664208" y="1764792"/>
                  <a:pt x="1645920" y="1773936"/>
                  <a:pt x="1636776" y="1783080"/>
                </a:cubicBezTo>
                <a:lnTo>
                  <a:pt x="1627632" y="1755648"/>
                </a:lnTo>
                <a:cubicBezTo>
                  <a:pt x="1636776" y="1755648"/>
                  <a:pt x="1645920" y="1746504"/>
                  <a:pt x="1655064" y="1737360"/>
                </a:cubicBezTo>
                <a:lnTo>
                  <a:pt x="1673352" y="1755648"/>
                </a:lnTo>
                <a:moveTo>
                  <a:pt x="429768" y="1828800"/>
                </a:moveTo>
                <a:cubicBezTo>
                  <a:pt x="420624" y="1819656"/>
                  <a:pt x="411480" y="1810512"/>
                  <a:pt x="393192" y="1801368"/>
                </a:cubicBezTo>
                <a:lnTo>
                  <a:pt x="411480" y="1783080"/>
                </a:lnTo>
                <a:cubicBezTo>
                  <a:pt x="420624" y="1792224"/>
                  <a:pt x="429768" y="1801368"/>
                  <a:pt x="448056" y="1801368"/>
                </a:cubicBezTo>
                <a:lnTo>
                  <a:pt x="429768" y="1828800"/>
                </a:lnTo>
                <a:moveTo>
                  <a:pt x="1609344" y="1801368"/>
                </a:moveTo>
                <a:cubicBezTo>
                  <a:pt x="1600200" y="1810512"/>
                  <a:pt x="1591056" y="1819656"/>
                  <a:pt x="1572768" y="1828800"/>
                </a:cubicBezTo>
                <a:lnTo>
                  <a:pt x="1563624" y="1801368"/>
                </a:lnTo>
                <a:cubicBezTo>
                  <a:pt x="1572768" y="1801368"/>
                  <a:pt x="1581912" y="1792224"/>
                  <a:pt x="1591056" y="1783080"/>
                </a:cubicBezTo>
                <a:lnTo>
                  <a:pt x="1609344" y="1801368"/>
                </a:lnTo>
                <a:moveTo>
                  <a:pt x="493776" y="1865376"/>
                </a:moveTo>
                <a:cubicBezTo>
                  <a:pt x="484632" y="1865376"/>
                  <a:pt x="475488" y="1856232"/>
                  <a:pt x="466344" y="1847088"/>
                </a:cubicBezTo>
                <a:lnTo>
                  <a:pt x="475488" y="1828800"/>
                </a:lnTo>
                <a:cubicBezTo>
                  <a:pt x="484632" y="1837944"/>
                  <a:pt x="493776" y="1837944"/>
                  <a:pt x="512064" y="1847088"/>
                </a:cubicBezTo>
                <a:lnTo>
                  <a:pt x="493776" y="1865376"/>
                </a:lnTo>
                <a:moveTo>
                  <a:pt x="1545336" y="1847088"/>
                </a:moveTo>
                <a:cubicBezTo>
                  <a:pt x="1536192" y="1856232"/>
                  <a:pt x="1517904" y="1865376"/>
                  <a:pt x="1508760" y="1865376"/>
                </a:cubicBezTo>
                <a:lnTo>
                  <a:pt x="1499616" y="1847088"/>
                </a:lnTo>
                <a:cubicBezTo>
                  <a:pt x="1508760" y="1837944"/>
                  <a:pt x="1517904" y="1837944"/>
                  <a:pt x="1527048" y="1828800"/>
                </a:cubicBezTo>
                <a:lnTo>
                  <a:pt x="1545336" y="1847088"/>
                </a:lnTo>
                <a:moveTo>
                  <a:pt x="566928" y="1901952"/>
                </a:moveTo>
                <a:cubicBezTo>
                  <a:pt x="557784" y="1901952"/>
                  <a:pt x="539496" y="1892808"/>
                  <a:pt x="530352" y="1892808"/>
                </a:cubicBezTo>
                <a:lnTo>
                  <a:pt x="539496" y="1865376"/>
                </a:lnTo>
                <a:cubicBezTo>
                  <a:pt x="557784" y="1874520"/>
                  <a:pt x="566928" y="1874520"/>
                  <a:pt x="576072" y="1883664"/>
                </a:cubicBezTo>
                <a:lnTo>
                  <a:pt x="566928" y="1901952"/>
                </a:lnTo>
                <a:moveTo>
                  <a:pt x="1472184" y="1892808"/>
                </a:moveTo>
                <a:cubicBezTo>
                  <a:pt x="1463040" y="1892808"/>
                  <a:pt x="1453896" y="1901952"/>
                  <a:pt x="1444752" y="1901952"/>
                </a:cubicBezTo>
                <a:lnTo>
                  <a:pt x="1426464" y="1883664"/>
                </a:lnTo>
                <a:cubicBezTo>
                  <a:pt x="1444752" y="1874520"/>
                  <a:pt x="1453896" y="1874520"/>
                  <a:pt x="1463040" y="1865376"/>
                </a:cubicBezTo>
                <a:lnTo>
                  <a:pt x="1472184" y="1892808"/>
                </a:lnTo>
                <a:moveTo>
                  <a:pt x="640080" y="1938528"/>
                </a:moveTo>
                <a:cubicBezTo>
                  <a:pt x="621792" y="1929384"/>
                  <a:pt x="612648" y="1929384"/>
                  <a:pt x="603504" y="1920240"/>
                </a:cubicBezTo>
                <a:lnTo>
                  <a:pt x="612648" y="1901952"/>
                </a:lnTo>
                <a:cubicBezTo>
                  <a:pt x="621792" y="1901952"/>
                  <a:pt x="630936" y="1911096"/>
                  <a:pt x="649224" y="1911096"/>
                </a:cubicBezTo>
                <a:lnTo>
                  <a:pt x="640080" y="1938528"/>
                </a:lnTo>
                <a:moveTo>
                  <a:pt x="1408176" y="1920240"/>
                </a:moveTo>
                <a:cubicBezTo>
                  <a:pt x="1389888" y="1929384"/>
                  <a:pt x="1380744" y="1929384"/>
                  <a:pt x="1371600" y="1938528"/>
                </a:cubicBezTo>
                <a:lnTo>
                  <a:pt x="1362456" y="1911096"/>
                </a:lnTo>
                <a:cubicBezTo>
                  <a:pt x="1371600" y="1911096"/>
                  <a:pt x="1380744" y="1901952"/>
                  <a:pt x="1399032" y="1901952"/>
                </a:cubicBezTo>
                <a:lnTo>
                  <a:pt x="1408176" y="1920240"/>
                </a:lnTo>
                <a:moveTo>
                  <a:pt x="713232" y="1965960"/>
                </a:moveTo>
                <a:cubicBezTo>
                  <a:pt x="694944" y="1956816"/>
                  <a:pt x="685800" y="1956816"/>
                  <a:pt x="676656" y="1947672"/>
                </a:cubicBezTo>
                <a:lnTo>
                  <a:pt x="685800" y="1929384"/>
                </a:lnTo>
                <a:cubicBezTo>
                  <a:pt x="694944" y="1929384"/>
                  <a:pt x="704088" y="1938528"/>
                  <a:pt x="722376" y="1938528"/>
                </a:cubicBezTo>
                <a:lnTo>
                  <a:pt x="713232" y="1965960"/>
                </a:lnTo>
                <a:moveTo>
                  <a:pt x="1335024" y="1947672"/>
                </a:moveTo>
                <a:cubicBezTo>
                  <a:pt x="1316736" y="1956816"/>
                  <a:pt x="1307592" y="1956816"/>
                  <a:pt x="1298448" y="1965960"/>
                </a:cubicBezTo>
                <a:lnTo>
                  <a:pt x="1289304" y="1938528"/>
                </a:lnTo>
                <a:cubicBezTo>
                  <a:pt x="1298448" y="1938528"/>
                  <a:pt x="1307592" y="1929384"/>
                  <a:pt x="1325880" y="1929384"/>
                </a:cubicBezTo>
                <a:lnTo>
                  <a:pt x="1335024" y="1947672"/>
                </a:lnTo>
                <a:moveTo>
                  <a:pt x="786384" y="1984248"/>
                </a:moveTo>
                <a:cubicBezTo>
                  <a:pt x="777240" y="1984248"/>
                  <a:pt x="758952" y="1975104"/>
                  <a:pt x="749808" y="1975104"/>
                </a:cubicBezTo>
                <a:lnTo>
                  <a:pt x="758952" y="1947672"/>
                </a:lnTo>
                <a:cubicBezTo>
                  <a:pt x="768096" y="1956816"/>
                  <a:pt x="777240" y="1956816"/>
                  <a:pt x="795528" y="1956816"/>
                </a:cubicBezTo>
                <a:lnTo>
                  <a:pt x="786384" y="1984248"/>
                </a:lnTo>
                <a:moveTo>
                  <a:pt x="1252728" y="1975104"/>
                </a:moveTo>
                <a:cubicBezTo>
                  <a:pt x="1243584" y="1975104"/>
                  <a:pt x="1234440" y="1984248"/>
                  <a:pt x="1216152" y="1984248"/>
                </a:cubicBezTo>
                <a:lnTo>
                  <a:pt x="1216152" y="1956816"/>
                </a:lnTo>
                <a:cubicBezTo>
                  <a:pt x="1225296" y="1956816"/>
                  <a:pt x="1234440" y="1956816"/>
                  <a:pt x="1252728" y="1947672"/>
                </a:cubicBezTo>
                <a:lnTo>
                  <a:pt x="1252728" y="1975104"/>
                </a:lnTo>
                <a:moveTo>
                  <a:pt x="868680" y="1993392"/>
                </a:moveTo>
                <a:cubicBezTo>
                  <a:pt x="850392" y="1993392"/>
                  <a:pt x="841248" y="1993392"/>
                  <a:pt x="822960" y="1993392"/>
                </a:cubicBezTo>
                <a:lnTo>
                  <a:pt x="832104" y="1965960"/>
                </a:lnTo>
                <a:cubicBezTo>
                  <a:pt x="841248" y="1965960"/>
                  <a:pt x="859536" y="1965960"/>
                  <a:pt x="868680" y="1975104"/>
                </a:cubicBezTo>
                <a:lnTo>
                  <a:pt x="868680" y="1993392"/>
                </a:lnTo>
                <a:moveTo>
                  <a:pt x="1179576" y="1993392"/>
                </a:moveTo>
                <a:cubicBezTo>
                  <a:pt x="1170432" y="1993392"/>
                  <a:pt x="1152144" y="1993392"/>
                  <a:pt x="1143000" y="1993392"/>
                </a:cubicBezTo>
                <a:lnTo>
                  <a:pt x="1133856" y="1975104"/>
                </a:lnTo>
                <a:cubicBezTo>
                  <a:pt x="1152144" y="1965960"/>
                  <a:pt x="1161288" y="1965960"/>
                  <a:pt x="1179576" y="1965960"/>
                </a:cubicBezTo>
                <a:lnTo>
                  <a:pt x="1179576" y="1993392"/>
                </a:lnTo>
                <a:moveTo>
                  <a:pt x="941832" y="2002536"/>
                </a:moveTo>
                <a:cubicBezTo>
                  <a:pt x="932688" y="2002536"/>
                  <a:pt x="914400" y="2002536"/>
                  <a:pt x="905256" y="2002536"/>
                </a:cubicBezTo>
                <a:lnTo>
                  <a:pt x="905256" y="1975104"/>
                </a:lnTo>
                <a:cubicBezTo>
                  <a:pt x="923544" y="1975104"/>
                  <a:pt x="932688" y="1975104"/>
                  <a:pt x="941832" y="1975104"/>
                </a:cubicBezTo>
                <a:lnTo>
                  <a:pt x="941832" y="2002536"/>
                </a:lnTo>
                <a:moveTo>
                  <a:pt x="1097280" y="2002536"/>
                </a:moveTo>
                <a:cubicBezTo>
                  <a:pt x="1088136" y="2002536"/>
                  <a:pt x="1078992" y="2002536"/>
                  <a:pt x="1060704" y="2002536"/>
                </a:cubicBezTo>
                <a:lnTo>
                  <a:pt x="1060704" y="1975104"/>
                </a:lnTo>
                <a:cubicBezTo>
                  <a:pt x="1069848" y="1975104"/>
                  <a:pt x="1088136" y="1975104"/>
                  <a:pt x="1097280" y="1975104"/>
                </a:cubicBezTo>
                <a:lnTo>
                  <a:pt x="1097280" y="2002536"/>
                </a:lnTo>
                <a:moveTo>
                  <a:pt x="1005840" y="2002536"/>
                </a:moveTo>
                <a:cubicBezTo>
                  <a:pt x="996696" y="2002536"/>
                  <a:pt x="987552" y="2002536"/>
                  <a:pt x="987552" y="2002536"/>
                </a:cubicBezTo>
                <a:lnTo>
                  <a:pt x="987552" y="1984248"/>
                </a:lnTo>
                <a:cubicBezTo>
                  <a:pt x="987552" y="1984248"/>
                  <a:pt x="996696" y="1984248"/>
                  <a:pt x="1005840" y="1984248"/>
                </a:cubicBezTo>
                <a:cubicBezTo>
                  <a:pt x="1005840" y="1984248"/>
                  <a:pt x="1014984" y="1984248"/>
                  <a:pt x="1024128" y="1984248"/>
                </a:cubicBezTo>
                <a:lnTo>
                  <a:pt x="1024128" y="2002536"/>
                </a:lnTo>
                <a:cubicBezTo>
                  <a:pt x="1014984" y="2002536"/>
                  <a:pt x="1005840" y="2002536"/>
                  <a:pt x="1005840" y="2002536"/>
                </a:cubicBez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8" name="矩形 4"/>
          <p:cNvSpPr/>
          <p:nvPr>
            <p:custDataLst>
              <p:tags r:id="rId13"/>
            </p:custDataLst>
          </p:nvPr>
        </p:nvSpPr>
        <p:spPr>
          <a:xfrm>
            <a:off x="5444194" y="4493171"/>
            <a:ext cx="3353027" cy="86980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 fontScale="90000"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  <a:sym typeface="+mn-ea"/>
              </a:rPr>
              <a:t>Falha </a:t>
            </a:r>
            <a:r>
              <a:rPr lang="pt-BR" altLang="en-US" sz="24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  <a:sym typeface="+mn-ea"/>
              </a:rPr>
              <a:t>na</a:t>
            </a:r>
            <a:r>
              <a:rPr lang="en-US" sz="24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  <a:sym typeface="+mn-ea"/>
              </a:rPr>
              <a:t> energia elétrica</a:t>
            </a:r>
            <a:endParaRPr lang="en-US" altLang="en-US" sz="24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Arial" panose="020B0604020202020204" pitchFamily="34" charset="0"/>
              <a:ea typeface="Calibri" panose="020F0502020204030204" pitchFamily="34" charset="-122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59" name="矩形 5"/>
          <p:cNvSpPr/>
          <p:nvPr>
            <p:custDataLst>
              <p:tags r:id="rId14"/>
            </p:custDataLst>
          </p:nvPr>
        </p:nvSpPr>
        <p:spPr>
          <a:xfrm>
            <a:off x="5448363" y="3945272"/>
            <a:ext cx="4442278" cy="41522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accent1"/>
                </a:solidFill>
                <a:latin typeface="+mn-lt"/>
              </a:rPr>
              <a:t>01</a:t>
            </a:r>
            <a:endParaRPr lang="en-US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0" name="矩形 6"/>
          <p:cNvSpPr/>
          <p:nvPr>
            <p:custDataLst>
              <p:tags r:id="rId15"/>
            </p:custDataLst>
          </p:nvPr>
        </p:nvSpPr>
        <p:spPr>
          <a:xfrm>
            <a:off x="5444194" y="5968435"/>
            <a:ext cx="4185314" cy="86980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 fontScale="90000"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  <a:sym typeface="+mn-ea"/>
              </a:rPr>
              <a:t>Interrupção da telefonia móvel</a:t>
            </a:r>
            <a:endParaRPr lang="en-US" alt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-122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1" name="矩形 7"/>
          <p:cNvSpPr/>
          <p:nvPr>
            <p:custDataLst>
              <p:tags r:id="rId16"/>
            </p:custDataLst>
          </p:nvPr>
        </p:nvSpPr>
        <p:spPr>
          <a:xfrm>
            <a:off x="5448363" y="5420856"/>
            <a:ext cx="4442278" cy="41522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accent2"/>
                </a:solidFill>
                <a:latin typeface="+mn-lt"/>
              </a:rPr>
              <a:t>02</a:t>
            </a:r>
            <a:endParaRPr lang="en-US" sz="32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62" name="矩形 8"/>
          <p:cNvSpPr/>
          <p:nvPr>
            <p:custDataLst>
              <p:tags r:id="rId17"/>
            </p:custDataLst>
          </p:nvPr>
        </p:nvSpPr>
        <p:spPr>
          <a:xfrm>
            <a:off x="5444194" y="7511919"/>
            <a:ext cx="3204079" cy="86980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 fontScale="90000"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-122"/>
                <a:cs typeface="Arial" panose="020B0604020202020204" pitchFamily="34" charset="0"/>
                <a:sym typeface="+mn-ea"/>
              </a:rPr>
              <a:t>Interrupção da internet</a:t>
            </a:r>
            <a:endParaRPr lang="en-US" alt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-122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63" name="矩形 11"/>
          <p:cNvSpPr/>
          <p:nvPr>
            <p:custDataLst>
              <p:tags r:id="rId18"/>
            </p:custDataLst>
          </p:nvPr>
        </p:nvSpPr>
        <p:spPr>
          <a:xfrm>
            <a:off x="5448363" y="6964139"/>
            <a:ext cx="4442278" cy="41522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77933C"/>
                </a:solidFill>
                <a:latin typeface="+mn-lt"/>
              </a:rPr>
              <a:t>03</a:t>
            </a:r>
            <a:endParaRPr lang="en-US" sz="3200" b="1" dirty="0">
              <a:solidFill>
                <a:srgbClr val="77933C"/>
              </a:solidFill>
              <a:latin typeface="+mn-lt"/>
            </a:endParaRPr>
          </a:p>
        </p:txBody>
      </p:sp>
      <p:pic>
        <p:nvPicPr>
          <p:cNvPr id="11" name="Imagem 10" descr="ChatGPT Image 28 de jul. de 2026, 15_42_49-Photoroom (1)"/>
          <p:cNvPicPr>
            <a:picLocks noChangeAspect="1"/>
          </p:cNvPicPr>
          <p:nvPr/>
        </p:nvPicPr>
        <p:blipFill>
          <a:blip r:embed="rId19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3" name="Imagem 12" descr="//gab070002/ARQUIVOS COMPDEC/LOGO COMPDEC 2026 - 2.pngLOGO COMPDEC 2026 -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pPr algn="l">
              <a:lnSpc>
                <a:spcPts val="4200"/>
              </a:lnSpc>
            </a:pPr>
            <a:endParaRPr lang="pt-BR" dirty="0"/>
          </a:p>
        </p:txBody>
      </p:sp>
      <p:pic>
        <p:nvPicPr>
          <p:cNvPr id="6" name="Imagem 5" descr="ChatGPT Image 28 de jul. de 2026, 08_17_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790700"/>
            <a:ext cx="12344400" cy="8229600"/>
          </a:xfrm>
          <a:prstGeom prst="rect">
            <a:avLst/>
          </a:prstGeom>
        </p:spPr>
      </p:pic>
      <p:pic>
        <p:nvPicPr>
          <p:cNvPr id="4" name="Imagem 3" descr="LOGO COMPDEC 2026 -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5" name="Caixa de Texto 4"/>
          <p:cNvSpPr txBox="1"/>
          <p:nvPr/>
        </p:nvSpPr>
        <p:spPr>
          <a:xfrm>
            <a:off x="3581400" y="3315335"/>
            <a:ext cx="3134360" cy="4845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Prefeitura Municipal</a:t>
            </a:r>
            <a:endParaRPr lang="en-US" altLang="pt-BR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 de Texto 6"/>
          <p:cNvSpPr txBox="1"/>
          <p:nvPr/>
        </p:nvSpPr>
        <p:spPr>
          <a:xfrm>
            <a:off x="12039600" y="3340735"/>
            <a:ext cx="3269615" cy="459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Defesa Civil Estadual</a:t>
            </a:r>
            <a:endParaRPr lang="pt-BR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 de Texto 7"/>
          <p:cNvSpPr txBox="1"/>
          <p:nvPr/>
        </p:nvSpPr>
        <p:spPr>
          <a:xfrm>
            <a:off x="13182600" y="5570220"/>
            <a:ext cx="3578860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Bombeiros Volunt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rios</a:t>
            </a:r>
            <a:endParaRPr lang="pt-BR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 de Texto 8"/>
          <p:cNvSpPr txBox="1"/>
          <p:nvPr/>
        </p:nvSpPr>
        <p:spPr>
          <a:xfrm>
            <a:off x="11829415" y="7963535"/>
            <a:ext cx="4932045" cy="5105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Associa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es de Radioamadores</a:t>
            </a:r>
            <a:endParaRPr lang="pt-BR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 de Texto 9"/>
          <p:cNvSpPr txBox="1"/>
          <p:nvPr/>
        </p:nvSpPr>
        <p:spPr>
          <a:xfrm>
            <a:off x="3581400" y="8009255"/>
            <a:ext cx="3295015" cy="4648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Comunidades Locais</a:t>
            </a:r>
            <a:endParaRPr lang="pt-BR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 de Texto 10"/>
          <p:cNvSpPr txBox="1"/>
          <p:nvPr/>
        </p:nvSpPr>
        <p:spPr>
          <a:xfrm>
            <a:off x="1295400" y="5372735"/>
            <a:ext cx="43516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Radioamadores Municipais</a:t>
            </a:r>
            <a:endParaRPr lang="en-US" altLang="pt-BR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REMER</a:t>
            </a:r>
            <a:endParaRPr lang="pt-BR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 de Texto 20"/>
          <p:cNvSpPr txBox="1"/>
          <p:nvPr/>
        </p:nvSpPr>
        <p:spPr>
          <a:xfrm>
            <a:off x="1561782" y="1820639"/>
            <a:ext cx="15469235" cy="8407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4400" b="1" dirty="0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Uma rede com grande </a:t>
            </a:r>
            <a:r>
              <a:rPr lang="en-US" altLang="pt-BR" sz="4400" b="1" dirty="0" err="1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potencial</a:t>
            </a:r>
            <a:r>
              <a:rPr lang="en-US" altLang="pt-BR" sz="4400" b="1" dirty="0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 de </a:t>
            </a:r>
            <a:r>
              <a:rPr lang="en-US" altLang="pt-BR" sz="4400" b="1" dirty="0" err="1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integra</a:t>
            </a:r>
            <a:r>
              <a:rPr lang="en-US" altLang="en-US" sz="4400" b="1" dirty="0" err="1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çã</a:t>
            </a:r>
            <a:r>
              <a:rPr lang="en-US" altLang="pt-BR" sz="4400" b="1" dirty="0" err="1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o</a:t>
            </a:r>
            <a:r>
              <a:rPr lang="en-US" altLang="pt-BR" sz="4400" b="1" dirty="0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 e </a:t>
            </a:r>
            <a:r>
              <a:rPr lang="en-US" altLang="pt-BR" sz="4400" b="1" dirty="0" err="1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coopera</a:t>
            </a:r>
            <a:r>
              <a:rPr lang="en-US" altLang="en-US" sz="4400" b="1" dirty="0" err="1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çã</a:t>
            </a:r>
            <a:r>
              <a:rPr lang="en-US" altLang="pt-BR" sz="4400" b="1" dirty="0" err="1">
                <a:solidFill>
                  <a:srgbClr val="012047"/>
                </a:solidFill>
                <a:latin typeface="Cambria" panose="02040503050406030204" pitchFamily="34" charset="0"/>
                <a:cs typeface="Cambria" panose="02040503050406030204" pitchFamily="34" charset="0"/>
              </a:rPr>
              <a:t>o</a:t>
            </a:r>
            <a:endParaRPr lang="en-US" altLang="pt-BR" sz="4400" b="1" dirty="0">
              <a:solidFill>
                <a:srgbClr val="012047"/>
              </a:solidFill>
              <a:latin typeface="Cambria" panose="02040503050406030204" pitchFamily="34" charset="0"/>
              <a:cs typeface="Cambria" panose="02040503050406030204" pitchFamily="34" charset="0"/>
            </a:endParaRPr>
          </a:p>
        </p:txBody>
      </p:sp>
      <p:sp>
        <p:nvSpPr>
          <p:cNvPr id="12" name="Caixa de Texto 11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4" name="Imagem 13" descr="ChatGPT Image 28 de jul. de 2026, 15_42_49-Photoroom (1)"/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6" name="Imagem 15" descr="//gab070002/ARQUIVOS COMPDEC/LOGO COMPDEC 2026 - 2.pngLOGO COMPDEC 2026 -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pPr algn="l">
              <a:lnSpc>
                <a:spcPts val="4200"/>
              </a:lnSpc>
            </a:pPr>
            <a:endParaRPr lang="pt-BR" dirty="0"/>
          </a:p>
        </p:txBody>
      </p:sp>
      <p:sp>
        <p:nvSpPr>
          <p:cNvPr id="6" name="Caixa de Texto 5"/>
          <p:cNvSpPr txBox="1"/>
          <p:nvPr/>
        </p:nvSpPr>
        <p:spPr>
          <a:xfrm>
            <a:off x="1620622" y="1943100"/>
            <a:ext cx="14706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REMER </a:t>
            </a:r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prática</a:t>
            </a:r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>
            <a:off x="4815700" y="5291224"/>
            <a:ext cx="2968165" cy="2570506"/>
          </a:xfrm>
          <a:custGeom>
            <a:avLst/>
            <a:gdLst/>
            <a:ahLst/>
            <a:cxnLst/>
            <a:rect l="0" t="0" r="0" b="0"/>
            <a:pathLst>
              <a:path w="3619501" h="3134579">
                <a:moveTo>
                  <a:pt x="904875" y="3134578"/>
                </a:moveTo>
                <a:lnTo>
                  <a:pt x="2714625" y="3134578"/>
                </a:lnTo>
                <a:lnTo>
                  <a:pt x="3619500" y="1567289"/>
                </a:lnTo>
                <a:lnTo>
                  <a:pt x="2714625" y="0"/>
                </a:lnTo>
                <a:lnTo>
                  <a:pt x="904875" y="0"/>
                </a:lnTo>
                <a:lnTo>
                  <a:pt x="0" y="1567289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  <a:effectLst>
            <a:outerShdw blurRad="317500" dist="190500" dir="2700000" algn="tl" rotWithShape="0">
              <a:schemeClr val="accent2">
                <a:alpha val="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Arial" panose="020B0604020202020204" pitchFamily="34" charset="0"/>
              <a:sym typeface="+mn-lt"/>
            </a:endParaRPr>
          </a:p>
        </p:txBody>
      </p:sp>
      <p:sp>
        <p:nvSpPr>
          <p:cNvPr id="31" name="任意多边形: 形状 30"/>
          <p:cNvSpPr/>
          <p:nvPr>
            <p:custDataLst>
              <p:tags r:id="rId3"/>
            </p:custDataLst>
          </p:nvPr>
        </p:nvSpPr>
        <p:spPr>
          <a:xfrm>
            <a:off x="1881024" y="3522584"/>
            <a:ext cx="3410391" cy="3063604"/>
          </a:xfrm>
          <a:custGeom>
            <a:avLst/>
            <a:gdLst>
              <a:gd name="connsiteX0" fmla="*/ 646744 w 2493990"/>
              <a:gd name="connsiteY0" fmla="*/ 0 h 2240387"/>
              <a:gd name="connsiteX1" fmla="*/ 1940233 w 2493990"/>
              <a:gd name="connsiteY1" fmla="*/ 0 h 2240387"/>
              <a:gd name="connsiteX2" fmla="*/ 2493990 w 2493990"/>
              <a:gd name="connsiteY2" fmla="*/ 959135 h 2240387"/>
              <a:gd name="connsiteX3" fmla="*/ 2493990 w 2493990"/>
              <a:gd name="connsiteY3" fmla="*/ 1287748 h 2240387"/>
              <a:gd name="connsiteX4" fmla="*/ 2483516 w 2493990"/>
              <a:gd name="connsiteY4" fmla="*/ 1305700 h 2240387"/>
              <a:gd name="connsiteX5" fmla="*/ 1940233 w 2493990"/>
              <a:gd name="connsiteY5" fmla="*/ 2240387 h 2240387"/>
              <a:gd name="connsiteX6" fmla="*/ 646744 w 2493990"/>
              <a:gd name="connsiteY6" fmla="*/ 2240387 h 2240387"/>
              <a:gd name="connsiteX7" fmla="*/ 0 w 2493990"/>
              <a:gd name="connsiteY7" fmla="*/ 1120194 h 2240387"/>
              <a:gd name="connsiteX0-1" fmla="*/ 646744 w 2493990"/>
              <a:gd name="connsiteY0-2" fmla="*/ 0 h 2240387"/>
              <a:gd name="connsiteX1-3" fmla="*/ 1940233 w 2493990"/>
              <a:gd name="connsiteY1-4" fmla="*/ 0 h 2240387"/>
              <a:gd name="connsiteX2-5" fmla="*/ 2493990 w 2493990"/>
              <a:gd name="connsiteY2-6" fmla="*/ 959135 h 2240387"/>
              <a:gd name="connsiteX3-7" fmla="*/ 2493384 w 2493990"/>
              <a:gd name="connsiteY3-8" fmla="*/ 1135566 h 2240387"/>
              <a:gd name="connsiteX4-9" fmla="*/ 2493990 w 2493990"/>
              <a:gd name="connsiteY4-10" fmla="*/ 1287748 h 2240387"/>
              <a:gd name="connsiteX5-11" fmla="*/ 2483516 w 2493990"/>
              <a:gd name="connsiteY5-12" fmla="*/ 1305700 h 2240387"/>
              <a:gd name="connsiteX6-13" fmla="*/ 1940233 w 2493990"/>
              <a:gd name="connsiteY6-14" fmla="*/ 2240387 h 2240387"/>
              <a:gd name="connsiteX7-15" fmla="*/ 646744 w 2493990"/>
              <a:gd name="connsiteY7-16" fmla="*/ 2240387 h 2240387"/>
              <a:gd name="connsiteX8" fmla="*/ 0 w 2493990"/>
              <a:gd name="connsiteY8" fmla="*/ 1120194 h 2240387"/>
              <a:gd name="connsiteX9" fmla="*/ 646744 w 2493990"/>
              <a:gd name="connsiteY9" fmla="*/ 0 h 2240387"/>
              <a:gd name="connsiteX0-17" fmla="*/ 646744 w 2493990"/>
              <a:gd name="connsiteY0-18" fmla="*/ 0 h 2240387"/>
              <a:gd name="connsiteX1-19" fmla="*/ 1940233 w 2493990"/>
              <a:gd name="connsiteY1-20" fmla="*/ 0 h 2240387"/>
              <a:gd name="connsiteX2-21" fmla="*/ 2493990 w 2493990"/>
              <a:gd name="connsiteY2-22" fmla="*/ 959135 h 2240387"/>
              <a:gd name="connsiteX3-23" fmla="*/ 2493384 w 2493990"/>
              <a:gd name="connsiteY3-24" fmla="*/ 1135566 h 2240387"/>
              <a:gd name="connsiteX4-25" fmla="*/ 2493990 w 2493990"/>
              <a:gd name="connsiteY4-26" fmla="*/ 1287748 h 2240387"/>
              <a:gd name="connsiteX5-27" fmla="*/ 2483516 w 2493990"/>
              <a:gd name="connsiteY5-28" fmla="*/ 1305700 h 2240387"/>
              <a:gd name="connsiteX6-29" fmla="*/ 1940233 w 2493990"/>
              <a:gd name="connsiteY6-30" fmla="*/ 2240387 h 2240387"/>
              <a:gd name="connsiteX7-31" fmla="*/ 646744 w 2493990"/>
              <a:gd name="connsiteY7-32" fmla="*/ 2240387 h 2240387"/>
              <a:gd name="connsiteX8-33" fmla="*/ 0 w 2493990"/>
              <a:gd name="connsiteY8-34" fmla="*/ 1120194 h 2240387"/>
              <a:gd name="connsiteX9-35" fmla="*/ 646744 w 2493990"/>
              <a:gd name="connsiteY9-36" fmla="*/ 0 h 2240387"/>
              <a:gd name="connsiteX0-37" fmla="*/ 2493384 w 2584824"/>
              <a:gd name="connsiteY0-38" fmla="*/ 1135566 h 2240387"/>
              <a:gd name="connsiteX1-39" fmla="*/ 2493990 w 2584824"/>
              <a:gd name="connsiteY1-40" fmla="*/ 1287748 h 2240387"/>
              <a:gd name="connsiteX2-41" fmla="*/ 2483516 w 2584824"/>
              <a:gd name="connsiteY2-42" fmla="*/ 1305700 h 2240387"/>
              <a:gd name="connsiteX3-43" fmla="*/ 1940233 w 2584824"/>
              <a:gd name="connsiteY3-44" fmla="*/ 2240387 h 2240387"/>
              <a:gd name="connsiteX4-45" fmla="*/ 646744 w 2584824"/>
              <a:gd name="connsiteY4-46" fmla="*/ 2240387 h 2240387"/>
              <a:gd name="connsiteX5-47" fmla="*/ 0 w 2584824"/>
              <a:gd name="connsiteY5-48" fmla="*/ 1120194 h 2240387"/>
              <a:gd name="connsiteX6-49" fmla="*/ 646744 w 2584824"/>
              <a:gd name="connsiteY6-50" fmla="*/ 0 h 2240387"/>
              <a:gd name="connsiteX7-51" fmla="*/ 1940233 w 2584824"/>
              <a:gd name="connsiteY7-52" fmla="*/ 0 h 2240387"/>
              <a:gd name="connsiteX8-53" fmla="*/ 2493990 w 2584824"/>
              <a:gd name="connsiteY8-54" fmla="*/ 959135 h 2240387"/>
              <a:gd name="connsiteX9-55" fmla="*/ 2584824 w 2584824"/>
              <a:gd name="connsiteY9-56" fmla="*/ 1227006 h 2240387"/>
              <a:gd name="connsiteX0-57" fmla="*/ 2493384 w 2493990"/>
              <a:gd name="connsiteY0-58" fmla="*/ 1135566 h 2240387"/>
              <a:gd name="connsiteX1-59" fmla="*/ 2493990 w 2493990"/>
              <a:gd name="connsiteY1-60" fmla="*/ 1287748 h 2240387"/>
              <a:gd name="connsiteX2-61" fmla="*/ 2483516 w 2493990"/>
              <a:gd name="connsiteY2-62" fmla="*/ 1305700 h 2240387"/>
              <a:gd name="connsiteX3-63" fmla="*/ 1940233 w 2493990"/>
              <a:gd name="connsiteY3-64" fmla="*/ 2240387 h 2240387"/>
              <a:gd name="connsiteX4-65" fmla="*/ 646744 w 2493990"/>
              <a:gd name="connsiteY4-66" fmla="*/ 2240387 h 2240387"/>
              <a:gd name="connsiteX5-67" fmla="*/ 0 w 2493990"/>
              <a:gd name="connsiteY5-68" fmla="*/ 1120194 h 2240387"/>
              <a:gd name="connsiteX6-69" fmla="*/ 646744 w 2493990"/>
              <a:gd name="connsiteY6-70" fmla="*/ 0 h 2240387"/>
              <a:gd name="connsiteX7-71" fmla="*/ 1940233 w 2493990"/>
              <a:gd name="connsiteY7-72" fmla="*/ 0 h 2240387"/>
              <a:gd name="connsiteX8-73" fmla="*/ 2493990 w 2493990"/>
              <a:gd name="connsiteY8-74" fmla="*/ 959135 h 2240387"/>
              <a:gd name="connsiteX0-75" fmla="*/ 2493990 w 2493990"/>
              <a:gd name="connsiteY0-76" fmla="*/ 1287748 h 2240387"/>
              <a:gd name="connsiteX1-77" fmla="*/ 2483516 w 2493990"/>
              <a:gd name="connsiteY1-78" fmla="*/ 1305700 h 2240387"/>
              <a:gd name="connsiteX2-79" fmla="*/ 1940233 w 2493990"/>
              <a:gd name="connsiteY2-80" fmla="*/ 2240387 h 2240387"/>
              <a:gd name="connsiteX3-81" fmla="*/ 646744 w 2493990"/>
              <a:gd name="connsiteY3-82" fmla="*/ 2240387 h 2240387"/>
              <a:gd name="connsiteX4-83" fmla="*/ 0 w 2493990"/>
              <a:gd name="connsiteY4-84" fmla="*/ 1120194 h 2240387"/>
              <a:gd name="connsiteX5-85" fmla="*/ 646744 w 2493990"/>
              <a:gd name="connsiteY5-86" fmla="*/ 0 h 2240387"/>
              <a:gd name="connsiteX6-87" fmla="*/ 1940233 w 2493990"/>
              <a:gd name="connsiteY6-88" fmla="*/ 0 h 2240387"/>
              <a:gd name="connsiteX7-89" fmla="*/ 2493990 w 2493990"/>
              <a:gd name="connsiteY7-90" fmla="*/ 959135 h 22403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2493990" h="2240387">
                <a:moveTo>
                  <a:pt x="2493990" y="1287748"/>
                </a:moveTo>
                <a:lnTo>
                  <a:pt x="2483516" y="1305700"/>
                </a:lnTo>
                <a:lnTo>
                  <a:pt x="1940233" y="2240387"/>
                </a:lnTo>
                <a:lnTo>
                  <a:pt x="646744" y="2240387"/>
                </a:lnTo>
                <a:lnTo>
                  <a:pt x="0" y="1120194"/>
                </a:lnTo>
                <a:lnTo>
                  <a:pt x="646744" y="0"/>
                </a:lnTo>
                <a:lnTo>
                  <a:pt x="1940233" y="0"/>
                </a:lnTo>
                <a:lnTo>
                  <a:pt x="2493990" y="959135"/>
                </a:lnTo>
              </a:path>
            </a:pathLst>
          </a:custGeom>
          <a:noFill/>
          <a:ln w="25400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9" name="任意多边形: 形状 38"/>
          <p:cNvSpPr/>
          <p:nvPr>
            <p:custDataLst>
              <p:tags r:id="rId4"/>
            </p:custDataLst>
          </p:nvPr>
        </p:nvSpPr>
        <p:spPr>
          <a:xfrm>
            <a:off x="12493699" y="3522584"/>
            <a:ext cx="3537546" cy="3063604"/>
          </a:xfrm>
          <a:custGeom>
            <a:avLst/>
            <a:gdLst>
              <a:gd name="connsiteX0" fmla="*/ 646744 w 2586977"/>
              <a:gd name="connsiteY0" fmla="*/ 0 h 2240387"/>
              <a:gd name="connsiteX1" fmla="*/ 1940233 w 2586977"/>
              <a:gd name="connsiteY1" fmla="*/ 0 h 2240387"/>
              <a:gd name="connsiteX2" fmla="*/ 2586977 w 2586977"/>
              <a:gd name="connsiteY2" fmla="*/ 1120194 h 2240387"/>
              <a:gd name="connsiteX3" fmla="*/ 1940233 w 2586977"/>
              <a:gd name="connsiteY3" fmla="*/ 2240387 h 2240387"/>
              <a:gd name="connsiteX4" fmla="*/ 736693 w 2586977"/>
              <a:gd name="connsiteY4" fmla="*/ 2240387 h 2240387"/>
              <a:gd name="connsiteX5" fmla="*/ 736693 w 2586977"/>
              <a:gd name="connsiteY5" fmla="*/ 1726018 h 2240387"/>
              <a:gd name="connsiteX6" fmla="*/ 561841 w 2586977"/>
              <a:gd name="connsiteY6" fmla="*/ 1726018 h 2240387"/>
              <a:gd name="connsiteX7" fmla="*/ 561841 w 2586977"/>
              <a:gd name="connsiteY7" fmla="*/ 2093331 h 2240387"/>
              <a:gd name="connsiteX8" fmla="*/ 0 w 2586977"/>
              <a:gd name="connsiteY8" fmla="*/ 1120194 h 2240387"/>
              <a:gd name="connsiteX0-1" fmla="*/ 736693 w 2586977"/>
              <a:gd name="connsiteY0-2" fmla="*/ 1726018 h 2240387"/>
              <a:gd name="connsiteX1-3" fmla="*/ 561841 w 2586977"/>
              <a:gd name="connsiteY1-4" fmla="*/ 1726018 h 2240387"/>
              <a:gd name="connsiteX2-5" fmla="*/ 561841 w 2586977"/>
              <a:gd name="connsiteY2-6" fmla="*/ 2093331 h 2240387"/>
              <a:gd name="connsiteX3-7" fmla="*/ 0 w 2586977"/>
              <a:gd name="connsiteY3-8" fmla="*/ 1120194 h 2240387"/>
              <a:gd name="connsiteX4-9" fmla="*/ 646744 w 2586977"/>
              <a:gd name="connsiteY4-10" fmla="*/ 0 h 2240387"/>
              <a:gd name="connsiteX5-11" fmla="*/ 1940233 w 2586977"/>
              <a:gd name="connsiteY5-12" fmla="*/ 0 h 2240387"/>
              <a:gd name="connsiteX6-13" fmla="*/ 2586977 w 2586977"/>
              <a:gd name="connsiteY6-14" fmla="*/ 1120194 h 2240387"/>
              <a:gd name="connsiteX7-15" fmla="*/ 1940233 w 2586977"/>
              <a:gd name="connsiteY7-16" fmla="*/ 2240387 h 2240387"/>
              <a:gd name="connsiteX8-17" fmla="*/ 736693 w 2586977"/>
              <a:gd name="connsiteY8-18" fmla="*/ 2240387 h 2240387"/>
              <a:gd name="connsiteX9" fmla="*/ 828133 w 2586977"/>
              <a:gd name="connsiteY9" fmla="*/ 1817458 h 2240387"/>
              <a:gd name="connsiteX0-19" fmla="*/ 736693 w 2586977"/>
              <a:gd name="connsiteY0-20" fmla="*/ 1726018 h 2240387"/>
              <a:gd name="connsiteX1-21" fmla="*/ 561841 w 2586977"/>
              <a:gd name="connsiteY1-22" fmla="*/ 1726018 h 2240387"/>
              <a:gd name="connsiteX2-23" fmla="*/ 561841 w 2586977"/>
              <a:gd name="connsiteY2-24" fmla="*/ 2093331 h 2240387"/>
              <a:gd name="connsiteX3-25" fmla="*/ 0 w 2586977"/>
              <a:gd name="connsiteY3-26" fmla="*/ 1120194 h 2240387"/>
              <a:gd name="connsiteX4-27" fmla="*/ 646744 w 2586977"/>
              <a:gd name="connsiteY4-28" fmla="*/ 0 h 2240387"/>
              <a:gd name="connsiteX5-29" fmla="*/ 1940233 w 2586977"/>
              <a:gd name="connsiteY5-30" fmla="*/ 0 h 2240387"/>
              <a:gd name="connsiteX6-31" fmla="*/ 2586977 w 2586977"/>
              <a:gd name="connsiteY6-32" fmla="*/ 1120194 h 2240387"/>
              <a:gd name="connsiteX7-33" fmla="*/ 1940233 w 2586977"/>
              <a:gd name="connsiteY7-34" fmla="*/ 2240387 h 2240387"/>
              <a:gd name="connsiteX8-35" fmla="*/ 736693 w 2586977"/>
              <a:gd name="connsiteY8-36" fmla="*/ 2240387 h 2240387"/>
              <a:gd name="connsiteX0-37" fmla="*/ 561841 w 2586977"/>
              <a:gd name="connsiteY0-38" fmla="*/ 1726018 h 2240387"/>
              <a:gd name="connsiteX1-39" fmla="*/ 561841 w 2586977"/>
              <a:gd name="connsiteY1-40" fmla="*/ 2093331 h 2240387"/>
              <a:gd name="connsiteX2-41" fmla="*/ 0 w 2586977"/>
              <a:gd name="connsiteY2-42" fmla="*/ 1120194 h 2240387"/>
              <a:gd name="connsiteX3-43" fmla="*/ 646744 w 2586977"/>
              <a:gd name="connsiteY3-44" fmla="*/ 0 h 2240387"/>
              <a:gd name="connsiteX4-45" fmla="*/ 1940233 w 2586977"/>
              <a:gd name="connsiteY4-46" fmla="*/ 0 h 2240387"/>
              <a:gd name="connsiteX5-47" fmla="*/ 2586977 w 2586977"/>
              <a:gd name="connsiteY5-48" fmla="*/ 1120194 h 2240387"/>
              <a:gd name="connsiteX6-49" fmla="*/ 1940233 w 2586977"/>
              <a:gd name="connsiteY6-50" fmla="*/ 2240387 h 2240387"/>
              <a:gd name="connsiteX7-51" fmla="*/ 736693 w 2586977"/>
              <a:gd name="connsiteY7-52" fmla="*/ 2240387 h 2240387"/>
              <a:gd name="connsiteX0-53" fmla="*/ 561841 w 2586977"/>
              <a:gd name="connsiteY0-54" fmla="*/ 2093331 h 2240387"/>
              <a:gd name="connsiteX1-55" fmla="*/ 0 w 2586977"/>
              <a:gd name="connsiteY1-56" fmla="*/ 1120194 h 2240387"/>
              <a:gd name="connsiteX2-57" fmla="*/ 646744 w 2586977"/>
              <a:gd name="connsiteY2-58" fmla="*/ 0 h 2240387"/>
              <a:gd name="connsiteX3-59" fmla="*/ 1940233 w 2586977"/>
              <a:gd name="connsiteY3-60" fmla="*/ 0 h 2240387"/>
              <a:gd name="connsiteX4-61" fmla="*/ 2586977 w 2586977"/>
              <a:gd name="connsiteY4-62" fmla="*/ 1120194 h 2240387"/>
              <a:gd name="connsiteX5-63" fmla="*/ 1940233 w 2586977"/>
              <a:gd name="connsiteY5-64" fmla="*/ 2240387 h 2240387"/>
              <a:gd name="connsiteX6-65" fmla="*/ 736693 w 2586977"/>
              <a:gd name="connsiteY6-66" fmla="*/ 2240387 h 22403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586977" h="2240387">
                <a:moveTo>
                  <a:pt x="561841" y="2093331"/>
                </a:moveTo>
                <a:lnTo>
                  <a:pt x="0" y="1120194"/>
                </a:lnTo>
                <a:lnTo>
                  <a:pt x="646744" y="0"/>
                </a:lnTo>
                <a:lnTo>
                  <a:pt x="1940233" y="0"/>
                </a:lnTo>
                <a:lnTo>
                  <a:pt x="2586977" y="1120194"/>
                </a:lnTo>
                <a:lnTo>
                  <a:pt x="1940233" y="2240387"/>
                </a:lnTo>
                <a:lnTo>
                  <a:pt x="736693" y="2240387"/>
                </a:lnTo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任意多边形: 形状 36"/>
          <p:cNvSpPr/>
          <p:nvPr>
            <p:custDataLst>
              <p:tags r:id="rId5"/>
            </p:custDataLst>
          </p:nvPr>
        </p:nvSpPr>
        <p:spPr>
          <a:xfrm>
            <a:off x="7187778" y="3522584"/>
            <a:ext cx="3417081" cy="3063604"/>
          </a:xfrm>
          <a:custGeom>
            <a:avLst/>
            <a:gdLst>
              <a:gd name="connsiteX0" fmla="*/ 646745 w 2498882"/>
              <a:gd name="connsiteY0" fmla="*/ 0 h 2240387"/>
              <a:gd name="connsiteX1" fmla="*/ 1940233 w 2498882"/>
              <a:gd name="connsiteY1" fmla="*/ 0 h 2240387"/>
              <a:gd name="connsiteX2" fmla="*/ 2498882 w 2498882"/>
              <a:gd name="connsiteY2" fmla="*/ 967609 h 2240387"/>
              <a:gd name="connsiteX3" fmla="*/ 2498882 w 2498882"/>
              <a:gd name="connsiteY3" fmla="*/ 1272779 h 2240387"/>
              <a:gd name="connsiteX4" fmla="*/ 1940233 w 2498882"/>
              <a:gd name="connsiteY4" fmla="*/ 2240387 h 2240387"/>
              <a:gd name="connsiteX5" fmla="*/ 646745 w 2498882"/>
              <a:gd name="connsiteY5" fmla="*/ 2240387 h 2240387"/>
              <a:gd name="connsiteX6" fmla="*/ 0 w 2498882"/>
              <a:gd name="connsiteY6" fmla="*/ 1120194 h 2240387"/>
              <a:gd name="connsiteX0-1" fmla="*/ 646745 w 2498882"/>
              <a:gd name="connsiteY0-2" fmla="*/ 0 h 2240387"/>
              <a:gd name="connsiteX1-3" fmla="*/ 1940233 w 2498882"/>
              <a:gd name="connsiteY1-4" fmla="*/ 0 h 2240387"/>
              <a:gd name="connsiteX2-5" fmla="*/ 2498882 w 2498882"/>
              <a:gd name="connsiteY2-6" fmla="*/ 967609 h 2240387"/>
              <a:gd name="connsiteX3-7" fmla="*/ 2493887 w 2498882"/>
              <a:gd name="connsiteY3-8" fmla="*/ 1110572 h 2240387"/>
              <a:gd name="connsiteX4-9" fmla="*/ 2498882 w 2498882"/>
              <a:gd name="connsiteY4-10" fmla="*/ 1272779 h 2240387"/>
              <a:gd name="connsiteX5-11" fmla="*/ 1940233 w 2498882"/>
              <a:gd name="connsiteY5-12" fmla="*/ 2240387 h 2240387"/>
              <a:gd name="connsiteX6-13" fmla="*/ 646745 w 2498882"/>
              <a:gd name="connsiteY6-14" fmla="*/ 2240387 h 2240387"/>
              <a:gd name="connsiteX7" fmla="*/ 0 w 2498882"/>
              <a:gd name="connsiteY7" fmla="*/ 1120194 h 2240387"/>
              <a:gd name="connsiteX8" fmla="*/ 646745 w 2498882"/>
              <a:gd name="connsiteY8" fmla="*/ 0 h 2240387"/>
              <a:gd name="connsiteX0-15" fmla="*/ 2493887 w 2585327"/>
              <a:gd name="connsiteY0-16" fmla="*/ 1110572 h 2240387"/>
              <a:gd name="connsiteX1-17" fmla="*/ 2498882 w 2585327"/>
              <a:gd name="connsiteY1-18" fmla="*/ 1272779 h 2240387"/>
              <a:gd name="connsiteX2-19" fmla="*/ 1940233 w 2585327"/>
              <a:gd name="connsiteY2-20" fmla="*/ 2240387 h 2240387"/>
              <a:gd name="connsiteX3-21" fmla="*/ 646745 w 2585327"/>
              <a:gd name="connsiteY3-22" fmla="*/ 2240387 h 2240387"/>
              <a:gd name="connsiteX4-23" fmla="*/ 0 w 2585327"/>
              <a:gd name="connsiteY4-24" fmla="*/ 1120194 h 2240387"/>
              <a:gd name="connsiteX5-25" fmla="*/ 646745 w 2585327"/>
              <a:gd name="connsiteY5-26" fmla="*/ 0 h 2240387"/>
              <a:gd name="connsiteX6-27" fmla="*/ 1940233 w 2585327"/>
              <a:gd name="connsiteY6-28" fmla="*/ 0 h 2240387"/>
              <a:gd name="connsiteX7-29" fmla="*/ 2498882 w 2585327"/>
              <a:gd name="connsiteY7-30" fmla="*/ 967609 h 2240387"/>
              <a:gd name="connsiteX8-31" fmla="*/ 2585327 w 2585327"/>
              <a:gd name="connsiteY8-32" fmla="*/ 1202012 h 2240387"/>
              <a:gd name="connsiteX0-33" fmla="*/ 2493887 w 2498882"/>
              <a:gd name="connsiteY0-34" fmla="*/ 1110572 h 2240387"/>
              <a:gd name="connsiteX1-35" fmla="*/ 2498882 w 2498882"/>
              <a:gd name="connsiteY1-36" fmla="*/ 1272779 h 2240387"/>
              <a:gd name="connsiteX2-37" fmla="*/ 1940233 w 2498882"/>
              <a:gd name="connsiteY2-38" fmla="*/ 2240387 h 2240387"/>
              <a:gd name="connsiteX3-39" fmla="*/ 646745 w 2498882"/>
              <a:gd name="connsiteY3-40" fmla="*/ 2240387 h 2240387"/>
              <a:gd name="connsiteX4-41" fmla="*/ 0 w 2498882"/>
              <a:gd name="connsiteY4-42" fmla="*/ 1120194 h 2240387"/>
              <a:gd name="connsiteX5-43" fmla="*/ 646745 w 2498882"/>
              <a:gd name="connsiteY5-44" fmla="*/ 0 h 2240387"/>
              <a:gd name="connsiteX6-45" fmla="*/ 1940233 w 2498882"/>
              <a:gd name="connsiteY6-46" fmla="*/ 0 h 2240387"/>
              <a:gd name="connsiteX7-47" fmla="*/ 2498882 w 2498882"/>
              <a:gd name="connsiteY7-48" fmla="*/ 967609 h 2240387"/>
              <a:gd name="connsiteX0-49" fmla="*/ 2498882 w 2498882"/>
              <a:gd name="connsiteY0-50" fmla="*/ 1272779 h 2240387"/>
              <a:gd name="connsiteX1-51" fmla="*/ 1940233 w 2498882"/>
              <a:gd name="connsiteY1-52" fmla="*/ 2240387 h 2240387"/>
              <a:gd name="connsiteX2-53" fmla="*/ 646745 w 2498882"/>
              <a:gd name="connsiteY2-54" fmla="*/ 2240387 h 2240387"/>
              <a:gd name="connsiteX3-55" fmla="*/ 0 w 2498882"/>
              <a:gd name="connsiteY3-56" fmla="*/ 1120194 h 2240387"/>
              <a:gd name="connsiteX4-57" fmla="*/ 646745 w 2498882"/>
              <a:gd name="connsiteY4-58" fmla="*/ 0 h 2240387"/>
              <a:gd name="connsiteX5-59" fmla="*/ 1940233 w 2498882"/>
              <a:gd name="connsiteY5-60" fmla="*/ 0 h 2240387"/>
              <a:gd name="connsiteX6-61" fmla="*/ 2498882 w 2498882"/>
              <a:gd name="connsiteY6-62" fmla="*/ 967609 h 22403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498882" h="2240387">
                <a:moveTo>
                  <a:pt x="2498882" y="1272779"/>
                </a:moveTo>
                <a:lnTo>
                  <a:pt x="1940233" y="2240387"/>
                </a:lnTo>
                <a:lnTo>
                  <a:pt x="646745" y="2240387"/>
                </a:lnTo>
                <a:lnTo>
                  <a:pt x="0" y="1120194"/>
                </a:lnTo>
                <a:lnTo>
                  <a:pt x="646745" y="0"/>
                </a:lnTo>
                <a:lnTo>
                  <a:pt x="1940233" y="0"/>
                </a:lnTo>
                <a:lnTo>
                  <a:pt x="2498882" y="967609"/>
                </a:lnTo>
              </a:path>
            </a:pathLst>
          </a:custGeom>
          <a:noFill/>
          <a:ln w="25400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任意多边形: 形状 17"/>
          <p:cNvSpPr/>
          <p:nvPr>
            <p:custDataLst>
              <p:tags r:id="rId6"/>
            </p:custDataLst>
          </p:nvPr>
        </p:nvSpPr>
        <p:spPr>
          <a:xfrm>
            <a:off x="2152738" y="3754291"/>
            <a:ext cx="2968165" cy="2570506"/>
          </a:xfrm>
          <a:custGeom>
            <a:avLst/>
            <a:gdLst/>
            <a:ahLst/>
            <a:cxnLst/>
            <a:rect l="0" t="0" r="0" b="0"/>
            <a:pathLst>
              <a:path w="3619501" h="3134579">
                <a:moveTo>
                  <a:pt x="904875" y="3134578"/>
                </a:moveTo>
                <a:lnTo>
                  <a:pt x="2714625" y="3134578"/>
                </a:lnTo>
                <a:lnTo>
                  <a:pt x="3619500" y="1567289"/>
                </a:lnTo>
                <a:lnTo>
                  <a:pt x="2714625" y="0"/>
                </a:lnTo>
                <a:lnTo>
                  <a:pt x="904875" y="0"/>
                </a:lnTo>
                <a:lnTo>
                  <a:pt x="0" y="1567289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  <a:effectLst>
            <a:outerShdw blurRad="317500" dist="190500" dir="2700000" algn="tl" rotWithShape="0">
              <a:schemeClr val="accent1">
                <a:alpha val="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任意多边形: 形状 18"/>
          <p:cNvSpPr/>
          <p:nvPr>
            <p:custDataLst>
              <p:tags r:id="rId7"/>
            </p:custDataLst>
          </p:nvPr>
        </p:nvSpPr>
        <p:spPr>
          <a:xfrm>
            <a:off x="12802086" y="3754291"/>
            <a:ext cx="2968165" cy="2570506"/>
          </a:xfrm>
          <a:custGeom>
            <a:avLst/>
            <a:gdLst/>
            <a:ahLst/>
            <a:cxnLst/>
            <a:rect l="0" t="0" r="0" b="0"/>
            <a:pathLst>
              <a:path w="3619501" h="3134579">
                <a:moveTo>
                  <a:pt x="904875" y="3134578"/>
                </a:moveTo>
                <a:lnTo>
                  <a:pt x="2714625" y="3134578"/>
                </a:lnTo>
                <a:lnTo>
                  <a:pt x="3619500" y="1567289"/>
                </a:lnTo>
                <a:lnTo>
                  <a:pt x="2714625" y="0"/>
                </a:lnTo>
                <a:lnTo>
                  <a:pt x="904875" y="0"/>
                </a:lnTo>
                <a:lnTo>
                  <a:pt x="0" y="1567289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  <a:effectLst>
            <a:outerShdw blurRad="317500" dist="190500" dir="2700000" algn="tl" rotWithShape="0">
              <a:schemeClr val="accent1">
                <a:alpha val="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Arial" panose="020B0604020202020204" pitchFamily="34" charset="0"/>
              <a:sym typeface="+mn-lt"/>
            </a:endParaRPr>
          </a:p>
        </p:txBody>
      </p:sp>
      <p:sp>
        <p:nvSpPr>
          <p:cNvPr id="20" name="任意多边形: 形状 19"/>
          <p:cNvSpPr/>
          <p:nvPr>
            <p:custDataLst>
              <p:tags r:id="rId8"/>
            </p:custDataLst>
          </p:nvPr>
        </p:nvSpPr>
        <p:spPr>
          <a:xfrm>
            <a:off x="10139956" y="5291224"/>
            <a:ext cx="2968165" cy="2570506"/>
          </a:xfrm>
          <a:custGeom>
            <a:avLst/>
            <a:gdLst/>
            <a:ahLst/>
            <a:cxnLst/>
            <a:rect l="0" t="0" r="0" b="0"/>
            <a:pathLst>
              <a:path w="3619501" h="3134579">
                <a:moveTo>
                  <a:pt x="904875" y="3134578"/>
                </a:moveTo>
                <a:lnTo>
                  <a:pt x="2714625" y="3134578"/>
                </a:lnTo>
                <a:lnTo>
                  <a:pt x="3619500" y="1567289"/>
                </a:lnTo>
                <a:lnTo>
                  <a:pt x="2714625" y="0"/>
                </a:lnTo>
                <a:lnTo>
                  <a:pt x="904875" y="0"/>
                </a:lnTo>
                <a:lnTo>
                  <a:pt x="0" y="1567289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  <a:effectLst>
            <a:outerShdw blurRad="317500" dist="190500" dir="2700000" algn="tl" rotWithShape="0">
              <a:schemeClr val="accent2">
                <a:alpha val="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Arial" panose="020B0604020202020204" pitchFamily="34" charset="0"/>
              <a:sym typeface="+mn-lt"/>
            </a:endParaRPr>
          </a:p>
        </p:txBody>
      </p:sp>
      <p:sp>
        <p:nvSpPr>
          <p:cNvPr id="22" name="任意多边形: 形状 21"/>
          <p:cNvSpPr/>
          <p:nvPr>
            <p:custDataLst>
              <p:tags r:id="rId9"/>
            </p:custDataLst>
          </p:nvPr>
        </p:nvSpPr>
        <p:spPr>
          <a:xfrm>
            <a:off x="7477829" y="3754291"/>
            <a:ext cx="2968165" cy="2570506"/>
          </a:xfrm>
          <a:custGeom>
            <a:avLst/>
            <a:gdLst/>
            <a:ahLst/>
            <a:cxnLst/>
            <a:rect l="0" t="0" r="0" b="0"/>
            <a:pathLst>
              <a:path w="3619501" h="3134579">
                <a:moveTo>
                  <a:pt x="904875" y="3134578"/>
                </a:moveTo>
                <a:lnTo>
                  <a:pt x="2714625" y="3134578"/>
                </a:lnTo>
                <a:lnTo>
                  <a:pt x="3619500" y="1567289"/>
                </a:lnTo>
                <a:lnTo>
                  <a:pt x="2714625" y="0"/>
                </a:lnTo>
                <a:lnTo>
                  <a:pt x="904875" y="0"/>
                </a:lnTo>
                <a:lnTo>
                  <a:pt x="0" y="1567289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  <a:effectLst>
            <a:outerShdw blurRad="317500" dist="190500" dir="2700000" algn="tl" rotWithShape="0">
              <a:schemeClr val="accent1">
                <a:alpha val="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Arial" panose="020B0604020202020204" pitchFamily="34" charset="0"/>
              <a:sym typeface="+mn-lt"/>
            </a:endParaRPr>
          </a:p>
        </p:txBody>
      </p:sp>
      <p:sp>
        <p:nvSpPr>
          <p:cNvPr id="54" name="任意多边形: 形状 53"/>
          <p:cNvSpPr/>
          <p:nvPr>
            <p:custDataLst>
              <p:tags r:id="rId10"/>
            </p:custDataLst>
          </p:nvPr>
        </p:nvSpPr>
        <p:spPr>
          <a:xfrm>
            <a:off x="5530824" y="5053683"/>
            <a:ext cx="2541214" cy="1531803"/>
          </a:xfrm>
          <a:custGeom>
            <a:avLst/>
            <a:gdLst>
              <a:gd name="connsiteX0" fmla="*/ 728609 w 2586977"/>
              <a:gd name="connsiteY0" fmla="*/ 0 h 2240387"/>
              <a:gd name="connsiteX1" fmla="*/ 1940233 w 2586977"/>
              <a:gd name="connsiteY1" fmla="*/ 0 h 2240387"/>
              <a:gd name="connsiteX2" fmla="*/ 2586977 w 2586977"/>
              <a:gd name="connsiteY2" fmla="*/ 1120194 h 2240387"/>
              <a:gd name="connsiteX3" fmla="*/ 1940233 w 2586977"/>
              <a:gd name="connsiteY3" fmla="*/ 2240387 h 2240387"/>
              <a:gd name="connsiteX4" fmla="*/ 646744 w 2586977"/>
              <a:gd name="connsiteY4" fmla="*/ 2240387 h 2240387"/>
              <a:gd name="connsiteX5" fmla="*/ 0 w 2586977"/>
              <a:gd name="connsiteY5" fmla="*/ 1120194 h 2240387"/>
              <a:gd name="connsiteX6" fmla="*/ 553757 w 2586977"/>
              <a:gd name="connsiteY6" fmla="*/ 161059 h 2240387"/>
              <a:gd name="connsiteX7" fmla="*/ 553757 w 2586977"/>
              <a:gd name="connsiteY7" fmla="*/ 758695 h 2240387"/>
              <a:gd name="connsiteX8" fmla="*/ 728609 w 2586977"/>
              <a:gd name="connsiteY8" fmla="*/ 758695 h 2240387"/>
              <a:gd name="connsiteX0-1" fmla="*/ 728609 w 2586977"/>
              <a:gd name="connsiteY0-2" fmla="*/ 758695 h 2240387"/>
              <a:gd name="connsiteX1-3" fmla="*/ 728609 w 2586977"/>
              <a:gd name="connsiteY1-4" fmla="*/ 0 h 2240387"/>
              <a:gd name="connsiteX2-5" fmla="*/ 1940233 w 2586977"/>
              <a:gd name="connsiteY2-6" fmla="*/ 0 h 2240387"/>
              <a:gd name="connsiteX3-7" fmla="*/ 2586977 w 2586977"/>
              <a:gd name="connsiteY3-8" fmla="*/ 1120194 h 2240387"/>
              <a:gd name="connsiteX4-9" fmla="*/ 1940233 w 2586977"/>
              <a:gd name="connsiteY4-10" fmla="*/ 2240387 h 2240387"/>
              <a:gd name="connsiteX5-11" fmla="*/ 646744 w 2586977"/>
              <a:gd name="connsiteY5-12" fmla="*/ 2240387 h 2240387"/>
              <a:gd name="connsiteX6-13" fmla="*/ 0 w 2586977"/>
              <a:gd name="connsiteY6-14" fmla="*/ 1120194 h 2240387"/>
              <a:gd name="connsiteX7-15" fmla="*/ 553757 w 2586977"/>
              <a:gd name="connsiteY7-16" fmla="*/ 161059 h 2240387"/>
              <a:gd name="connsiteX8-17" fmla="*/ 553757 w 2586977"/>
              <a:gd name="connsiteY8-18" fmla="*/ 758695 h 2240387"/>
              <a:gd name="connsiteX9" fmla="*/ 820049 w 2586977"/>
              <a:gd name="connsiteY9" fmla="*/ 850135 h 2240387"/>
              <a:gd name="connsiteX0-19" fmla="*/ 728609 w 2586977"/>
              <a:gd name="connsiteY0-20" fmla="*/ 758695 h 2240387"/>
              <a:gd name="connsiteX1-21" fmla="*/ 728609 w 2586977"/>
              <a:gd name="connsiteY1-22" fmla="*/ 0 h 2240387"/>
              <a:gd name="connsiteX2-23" fmla="*/ 1940233 w 2586977"/>
              <a:gd name="connsiteY2-24" fmla="*/ 0 h 2240387"/>
              <a:gd name="connsiteX3-25" fmla="*/ 2586977 w 2586977"/>
              <a:gd name="connsiteY3-26" fmla="*/ 1120194 h 2240387"/>
              <a:gd name="connsiteX4-27" fmla="*/ 1940233 w 2586977"/>
              <a:gd name="connsiteY4-28" fmla="*/ 2240387 h 2240387"/>
              <a:gd name="connsiteX5-29" fmla="*/ 646744 w 2586977"/>
              <a:gd name="connsiteY5-30" fmla="*/ 2240387 h 2240387"/>
              <a:gd name="connsiteX6-31" fmla="*/ 0 w 2586977"/>
              <a:gd name="connsiteY6-32" fmla="*/ 1120194 h 2240387"/>
              <a:gd name="connsiteX7-33" fmla="*/ 553757 w 2586977"/>
              <a:gd name="connsiteY7-34" fmla="*/ 161059 h 2240387"/>
              <a:gd name="connsiteX8-35" fmla="*/ 553757 w 2586977"/>
              <a:gd name="connsiteY8-36" fmla="*/ 758695 h 2240387"/>
              <a:gd name="connsiteX0-37" fmla="*/ 728609 w 2586977"/>
              <a:gd name="connsiteY0-38" fmla="*/ 0 h 2240387"/>
              <a:gd name="connsiteX1-39" fmla="*/ 1940233 w 2586977"/>
              <a:gd name="connsiteY1-40" fmla="*/ 0 h 2240387"/>
              <a:gd name="connsiteX2-41" fmla="*/ 2586977 w 2586977"/>
              <a:gd name="connsiteY2-42" fmla="*/ 1120194 h 2240387"/>
              <a:gd name="connsiteX3-43" fmla="*/ 1940233 w 2586977"/>
              <a:gd name="connsiteY3-44" fmla="*/ 2240387 h 2240387"/>
              <a:gd name="connsiteX4-45" fmla="*/ 646744 w 2586977"/>
              <a:gd name="connsiteY4-46" fmla="*/ 2240387 h 2240387"/>
              <a:gd name="connsiteX5-47" fmla="*/ 0 w 2586977"/>
              <a:gd name="connsiteY5-48" fmla="*/ 1120194 h 2240387"/>
              <a:gd name="connsiteX6-49" fmla="*/ 553757 w 2586977"/>
              <a:gd name="connsiteY6-50" fmla="*/ 161059 h 2240387"/>
              <a:gd name="connsiteX7-51" fmla="*/ 553757 w 2586977"/>
              <a:gd name="connsiteY7-52" fmla="*/ 758695 h 2240387"/>
              <a:gd name="connsiteX0-53" fmla="*/ 728609 w 2586977"/>
              <a:gd name="connsiteY0-54" fmla="*/ 0 h 2240387"/>
              <a:gd name="connsiteX1-55" fmla="*/ 1940233 w 2586977"/>
              <a:gd name="connsiteY1-56" fmla="*/ 0 h 2240387"/>
              <a:gd name="connsiteX2-57" fmla="*/ 2586977 w 2586977"/>
              <a:gd name="connsiteY2-58" fmla="*/ 1120194 h 2240387"/>
              <a:gd name="connsiteX3-59" fmla="*/ 1940233 w 2586977"/>
              <a:gd name="connsiteY3-60" fmla="*/ 2240387 h 2240387"/>
              <a:gd name="connsiteX4-61" fmla="*/ 646744 w 2586977"/>
              <a:gd name="connsiteY4-62" fmla="*/ 2240387 h 2240387"/>
              <a:gd name="connsiteX5-63" fmla="*/ 0 w 2586977"/>
              <a:gd name="connsiteY5-64" fmla="*/ 1120194 h 2240387"/>
              <a:gd name="connsiteX6-65" fmla="*/ 553757 w 2586977"/>
              <a:gd name="connsiteY6-66" fmla="*/ 161059 h 2240387"/>
              <a:gd name="connsiteX0-67" fmla="*/ 728609 w 2586977"/>
              <a:gd name="connsiteY0-68" fmla="*/ 0 h 2240387"/>
              <a:gd name="connsiteX1-69" fmla="*/ 1940233 w 2586977"/>
              <a:gd name="connsiteY1-70" fmla="*/ 0 h 2240387"/>
              <a:gd name="connsiteX2-71" fmla="*/ 2586977 w 2586977"/>
              <a:gd name="connsiteY2-72" fmla="*/ 1120194 h 2240387"/>
              <a:gd name="connsiteX3-73" fmla="*/ 1940233 w 2586977"/>
              <a:gd name="connsiteY3-74" fmla="*/ 2240387 h 2240387"/>
              <a:gd name="connsiteX4-75" fmla="*/ 646744 w 2586977"/>
              <a:gd name="connsiteY4-76" fmla="*/ 2240387 h 2240387"/>
              <a:gd name="connsiteX5-77" fmla="*/ 0 w 2586977"/>
              <a:gd name="connsiteY5-78" fmla="*/ 1120194 h 2240387"/>
              <a:gd name="connsiteX0-79" fmla="*/ 81865 w 1940233"/>
              <a:gd name="connsiteY0-80" fmla="*/ 0 h 2240387"/>
              <a:gd name="connsiteX1-81" fmla="*/ 1293489 w 1940233"/>
              <a:gd name="connsiteY1-82" fmla="*/ 0 h 2240387"/>
              <a:gd name="connsiteX2-83" fmla="*/ 1940233 w 1940233"/>
              <a:gd name="connsiteY2-84" fmla="*/ 1120194 h 2240387"/>
              <a:gd name="connsiteX3-85" fmla="*/ 1293489 w 1940233"/>
              <a:gd name="connsiteY3-86" fmla="*/ 2240387 h 2240387"/>
              <a:gd name="connsiteX4-87" fmla="*/ 0 w 1940233"/>
              <a:gd name="connsiteY4-88" fmla="*/ 2240387 h 2240387"/>
              <a:gd name="connsiteX0-89" fmla="*/ 0 w 1858368"/>
              <a:gd name="connsiteY0-90" fmla="*/ 0 h 2240387"/>
              <a:gd name="connsiteX1-91" fmla="*/ 1211624 w 1858368"/>
              <a:gd name="connsiteY1-92" fmla="*/ 0 h 2240387"/>
              <a:gd name="connsiteX2-93" fmla="*/ 1858368 w 1858368"/>
              <a:gd name="connsiteY2-94" fmla="*/ 1120194 h 2240387"/>
              <a:gd name="connsiteX3-95" fmla="*/ 1211624 w 1858368"/>
              <a:gd name="connsiteY3-96" fmla="*/ 2240387 h 2240387"/>
              <a:gd name="connsiteX0-97" fmla="*/ 0 w 1858368"/>
              <a:gd name="connsiteY0-98" fmla="*/ 0 h 1120194"/>
              <a:gd name="connsiteX1-99" fmla="*/ 1211624 w 1858368"/>
              <a:gd name="connsiteY1-100" fmla="*/ 0 h 1120194"/>
              <a:gd name="connsiteX2-101" fmla="*/ 1858368 w 1858368"/>
              <a:gd name="connsiteY2-102" fmla="*/ 1120194 h 11201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858368" h="1120194">
                <a:moveTo>
                  <a:pt x="0" y="0"/>
                </a:moveTo>
                <a:lnTo>
                  <a:pt x="1211624" y="0"/>
                </a:lnTo>
                <a:lnTo>
                  <a:pt x="1858368" y="1120194"/>
                </a:lnTo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任意多边形: 形状 54"/>
          <p:cNvSpPr/>
          <p:nvPr>
            <p:custDataLst>
              <p:tags r:id="rId11"/>
            </p:custDataLst>
          </p:nvPr>
        </p:nvSpPr>
        <p:spPr>
          <a:xfrm>
            <a:off x="4534818" y="5274555"/>
            <a:ext cx="3394644" cy="2843365"/>
          </a:xfrm>
          <a:custGeom>
            <a:avLst/>
            <a:gdLst>
              <a:gd name="connsiteX0" fmla="*/ 728609 w 2586977"/>
              <a:gd name="connsiteY0" fmla="*/ 0 h 2240387"/>
              <a:gd name="connsiteX1" fmla="*/ 1940233 w 2586977"/>
              <a:gd name="connsiteY1" fmla="*/ 0 h 2240387"/>
              <a:gd name="connsiteX2" fmla="*/ 2586977 w 2586977"/>
              <a:gd name="connsiteY2" fmla="*/ 1120194 h 2240387"/>
              <a:gd name="connsiteX3" fmla="*/ 1940233 w 2586977"/>
              <a:gd name="connsiteY3" fmla="*/ 2240387 h 2240387"/>
              <a:gd name="connsiteX4" fmla="*/ 646744 w 2586977"/>
              <a:gd name="connsiteY4" fmla="*/ 2240387 h 2240387"/>
              <a:gd name="connsiteX5" fmla="*/ 0 w 2586977"/>
              <a:gd name="connsiteY5" fmla="*/ 1120194 h 2240387"/>
              <a:gd name="connsiteX6" fmla="*/ 553757 w 2586977"/>
              <a:gd name="connsiteY6" fmla="*/ 161059 h 2240387"/>
              <a:gd name="connsiteX7" fmla="*/ 553757 w 2586977"/>
              <a:gd name="connsiteY7" fmla="*/ 758695 h 2240387"/>
              <a:gd name="connsiteX8" fmla="*/ 728609 w 2586977"/>
              <a:gd name="connsiteY8" fmla="*/ 758695 h 2240387"/>
              <a:gd name="connsiteX0-1" fmla="*/ 728609 w 2586977"/>
              <a:gd name="connsiteY0-2" fmla="*/ 758695 h 2240387"/>
              <a:gd name="connsiteX1-3" fmla="*/ 728609 w 2586977"/>
              <a:gd name="connsiteY1-4" fmla="*/ 0 h 2240387"/>
              <a:gd name="connsiteX2-5" fmla="*/ 1940233 w 2586977"/>
              <a:gd name="connsiteY2-6" fmla="*/ 0 h 2240387"/>
              <a:gd name="connsiteX3-7" fmla="*/ 2586977 w 2586977"/>
              <a:gd name="connsiteY3-8" fmla="*/ 1120194 h 2240387"/>
              <a:gd name="connsiteX4-9" fmla="*/ 1940233 w 2586977"/>
              <a:gd name="connsiteY4-10" fmla="*/ 2240387 h 2240387"/>
              <a:gd name="connsiteX5-11" fmla="*/ 646744 w 2586977"/>
              <a:gd name="connsiteY5-12" fmla="*/ 2240387 h 2240387"/>
              <a:gd name="connsiteX6-13" fmla="*/ 0 w 2586977"/>
              <a:gd name="connsiteY6-14" fmla="*/ 1120194 h 2240387"/>
              <a:gd name="connsiteX7-15" fmla="*/ 553757 w 2586977"/>
              <a:gd name="connsiteY7-16" fmla="*/ 161059 h 2240387"/>
              <a:gd name="connsiteX8-17" fmla="*/ 553757 w 2586977"/>
              <a:gd name="connsiteY8-18" fmla="*/ 758695 h 2240387"/>
              <a:gd name="connsiteX9" fmla="*/ 820049 w 2586977"/>
              <a:gd name="connsiteY9" fmla="*/ 850135 h 2240387"/>
              <a:gd name="connsiteX0-19" fmla="*/ 728609 w 2586977"/>
              <a:gd name="connsiteY0-20" fmla="*/ 758695 h 2240387"/>
              <a:gd name="connsiteX1-21" fmla="*/ 728609 w 2586977"/>
              <a:gd name="connsiteY1-22" fmla="*/ 0 h 2240387"/>
              <a:gd name="connsiteX2-23" fmla="*/ 1940233 w 2586977"/>
              <a:gd name="connsiteY2-24" fmla="*/ 0 h 2240387"/>
              <a:gd name="connsiteX3-25" fmla="*/ 2586977 w 2586977"/>
              <a:gd name="connsiteY3-26" fmla="*/ 1120194 h 2240387"/>
              <a:gd name="connsiteX4-27" fmla="*/ 1940233 w 2586977"/>
              <a:gd name="connsiteY4-28" fmla="*/ 2240387 h 2240387"/>
              <a:gd name="connsiteX5-29" fmla="*/ 646744 w 2586977"/>
              <a:gd name="connsiteY5-30" fmla="*/ 2240387 h 2240387"/>
              <a:gd name="connsiteX6-31" fmla="*/ 0 w 2586977"/>
              <a:gd name="connsiteY6-32" fmla="*/ 1120194 h 2240387"/>
              <a:gd name="connsiteX7-33" fmla="*/ 553757 w 2586977"/>
              <a:gd name="connsiteY7-34" fmla="*/ 161059 h 2240387"/>
              <a:gd name="connsiteX8-35" fmla="*/ 553757 w 2586977"/>
              <a:gd name="connsiteY8-36" fmla="*/ 758695 h 2240387"/>
              <a:gd name="connsiteX0-37" fmla="*/ 728609 w 2586977"/>
              <a:gd name="connsiteY0-38" fmla="*/ 0 h 2240387"/>
              <a:gd name="connsiteX1-39" fmla="*/ 1940233 w 2586977"/>
              <a:gd name="connsiteY1-40" fmla="*/ 0 h 2240387"/>
              <a:gd name="connsiteX2-41" fmla="*/ 2586977 w 2586977"/>
              <a:gd name="connsiteY2-42" fmla="*/ 1120194 h 2240387"/>
              <a:gd name="connsiteX3-43" fmla="*/ 1940233 w 2586977"/>
              <a:gd name="connsiteY3-44" fmla="*/ 2240387 h 2240387"/>
              <a:gd name="connsiteX4-45" fmla="*/ 646744 w 2586977"/>
              <a:gd name="connsiteY4-46" fmla="*/ 2240387 h 2240387"/>
              <a:gd name="connsiteX5-47" fmla="*/ 0 w 2586977"/>
              <a:gd name="connsiteY5-48" fmla="*/ 1120194 h 2240387"/>
              <a:gd name="connsiteX6-49" fmla="*/ 553757 w 2586977"/>
              <a:gd name="connsiteY6-50" fmla="*/ 161059 h 2240387"/>
              <a:gd name="connsiteX7-51" fmla="*/ 553757 w 2586977"/>
              <a:gd name="connsiteY7-52" fmla="*/ 758695 h 2240387"/>
              <a:gd name="connsiteX0-53" fmla="*/ 728609 w 2586977"/>
              <a:gd name="connsiteY0-54" fmla="*/ 0 h 2240387"/>
              <a:gd name="connsiteX1-55" fmla="*/ 1940233 w 2586977"/>
              <a:gd name="connsiteY1-56" fmla="*/ 0 h 2240387"/>
              <a:gd name="connsiteX2-57" fmla="*/ 2586977 w 2586977"/>
              <a:gd name="connsiteY2-58" fmla="*/ 1120194 h 2240387"/>
              <a:gd name="connsiteX3-59" fmla="*/ 1940233 w 2586977"/>
              <a:gd name="connsiteY3-60" fmla="*/ 2240387 h 2240387"/>
              <a:gd name="connsiteX4-61" fmla="*/ 646744 w 2586977"/>
              <a:gd name="connsiteY4-62" fmla="*/ 2240387 h 2240387"/>
              <a:gd name="connsiteX5-63" fmla="*/ 0 w 2586977"/>
              <a:gd name="connsiteY5-64" fmla="*/ 1120194 h 2240387"/>
              <a:gd name="connsiteX6-65" fmla="*/ 553757 w 2586977"/>
              <a:gd name="connsiteY6-66" fmla="*/ 161059 h 2240387"/>
              <a:gd name="connsiteX0-67" fmla="*/ 1940233 w 2586977"/>
              <a:gd name="connsiteY0-68" fmla="*/ 0 h 2240387"/>
              <a:gd name="connsiteX1-69" fmla="*/ 2586977 w 2586977"/>
              <a:gd name="connsiteY1-70" fmla="*/ 1120194 h 2240387"/>
              <a:gd name="connsiteX2-71" fmla="*/ 1940233 w 2586977"/>
              <a:gd name="connsiteY2-72" fmla="*/ 2240387 h 2240387"/>
              <a:gd name="connsiteX3-73" fmla="*/ 646744 w 2586977"/>
              <a:gd name="connsiteY3-74" fmla="*/ 2240387 h 2240387"/>
              <a:gd name="connsiteX4-75" fmla="*/ 0 w 2586977"/>
              <a:gd name="connsiteY4-76" fmla="*/ 1120194 h 2240387"/>
              <a:gd name="connsiteX5-77" fmla="*/ 553757 w 2586977"/>
              <a:gd name="connsiteY5-78" fmla="*/ 161059 h 2240387"/>
              <a:gd name="connsiteX0-79" fmla="*/ 2586977 w 2586977"/>
              <a:gd name="connsiteY0-80" fmla="*/ 959135 h 2079328"/>
              <a:gd name="connsiteX1-81" fmla="*/ 1940233 w 2586977"/>
              <a:gd name="connsiteY1-82" fmla="*/ 2079328 h 2079328"/>
              <a:gd name="connsiteX2-83" fmla="*/ 646744 w 2586977"/>
              <a:gd name="connsiteY2-84" fmla="*/ 2079328 h 2079328"/>
              <a:gd name="connsiteX3-85" fmla="*/ 0 w 2586977"/>
              <a:gd name="connsiteY3-86" fmla="*/ 959135 h 2079328"/>
              <a:gd name="connsiteX4-87" fmla="*/ 553757 w 2586977"/>
              <a:gd name="connsiteY4-88" fmla="*/ 0 h 2079328"/>
              <a:gd name="connsiteX0-89" fmla="*/ 2482474 w 2482474"/>
              <a:gd name="connsiteY0-90" fmla="*/ 1134551 h 2079328"/>
              <a:gd name="connsiteX1-91" fmla="*/ 1940233 w 2482474"/>
              <a:gd name="connsiteY1-92" fmla="*/ 2079328 h 2079328"/>
              <a:gd name="connsiteX2-93" fmla="*/ 646744 w 2482474"/>
              <a:gd name="connsiteY2-94" fmla="*/ 2079328 h 2079328"/>
              <a:gd name="connsiteX3-95" fmla="*/ 0 w 2482474"/>
              <a:gd name="connsiteY3-96" fmla="*/ 959135 h 2079328"/>
              <a:gd name="connsiteX4-97" fmla="*/ 553757 w 2482474"/>
              <a:gd name="connsiteY4-98" fmla="*/ 0 h 20793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482474" h="2079328">
                <a:moveTo>
                  <a:pt x="2482474" y="1134551"/>
                </a:moveTo>
                <a:lnTo>
                  <a:pt x="1940233" y="2079328"/>
                </a:lnTo>
                <a:lnTo>
                  <a:pt x="646744" y="2079328"/>
                </a:lnTo>
                <a:lnTo>
                  <a:pt x="0" y="959135"/>
                </a:lnTo>
                <a:lnTo>
                  <a:pt x="553757" y="0"/>
                </a:lnTo>
              </a:path>
            </a:pathLst>
          </a:custGeom>
          <a:noFill/>
          <a:ln w="25400">
            <a:solidFill>
              <a:schemeClr val="accent2"/>
            </a:solidFill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任意多边形: 形状 55"/>
          <p:cNvSpPr/>
          <p:nvPr>
            <p:custDataLst>
              <p:tags r:id="rId12"/>
            </p:custDataLst>
          </p:nvPr>
        </p:nvSpPr>
        <p:spPr>
          <a:xfrm>
            <a:off x="9840739" y="5274555"/>
            <a:ext cx="3394644" cy="2843365"/>
          </a:xfrm>
          <a:custGeom>
            <a:avLst/>
            <a:gdLst>
              <a:gd name="connsiteX0" fmla="*/ 728609 w 2586977"/>
              <a:gd name="connsiteY0" fmla="*/ 0 h 2240387"/>
              <a:gd name="connsiteX1" fmla="*/ 1940233 w 2586977"/>
              <a:gd name="connsiteY1" fmla="*/ 0 h 2240387"/>
              <a:gd name="connsiteX2" fmla="*/ 2586977 w 2586977"/>
              <a:gd name="connsiteY2" fmla="*/ 1120194 h 2240387"/>
              <a:gd name="connsiteX3" fmla="*/ 1940233 w 2586977"/>
              <a:gd name="connsiteY3" fmla="*/ 2240387 h 2240387"/>
              <a:gd name="connsiteX4" fmla="*/ 646744 w 2586977"/>
              <a:gd name="connsiteY4" fmla="*/ 2240387 h 2240387"/>
              <a:gd name="connsiteX5" fmla="*/ 0 w 2586977"/>
              <a:gd name="connsiteY5" fmla="*/ 1120194 h 2240387"/>
              <a:gd name="connsiteX6" fmla="*/ 553757 w 2586977"/>
              <a:gd name="connsiteY6" fmla="*/ 161059 h 2240387"/>
              <a:gd name="connsiteX7" fmla="*/ 553757 w 2586977"/>
              <a:gd name="connsiteY7" fmla="*/ 758695 h 2240387"/>
              <a:gd name="connsiteX8" fmla="*/ 728609 w 2586977"/>
              <a:gd name="connsiteY8" fmla="*/ 758695 h 2240387"/>
              <a:gd name="connsiteX0-1" fmla="*/ 728609 w 2586977"/>
              <a:gd name="connsiteY0-2" fmla="*/ 758695 h 2240387"/>
              <a:gd name="connsiteX1-3" fmla="*/ 728609 w 2586977"/>
              <a:gd name="connsiteY1-4" fmla="*/ 0 h 2240387"/>
              <a:gd name="connsiteX2-5" fmla="*/ 1940233 w 2586977"/>
              <a:gd name="connsiteY2-6" fmla="*/ 0 h 2240387"/>
              <a:gd name="connsiteX3-7" fmla="*/ 2586977 w 2586977"/>
              <a:gd name="connsiteY3-8" fmla="*/ 1120194 h 2240387"/>
              <a:gd name="connsiteX4-9" fmla="*/ 1940233 w 2586977"/>
              <a:gd name="connsiteY4-10" fmla="*/ 2240387 h 2240387"/>
              <a:gd name="connsiteX5-11" fmla="*/ 646744 w 2586977"/>
              <a:gd name="connsiteY5-12" fmla="*/ 2240387 h 2240387"/>
              <a:gd name="connsiteX6-13" fmla="*/ 0 w 2586977"/>
              <a:gd name="connsiteY6-14" fmla="*/ 1120194 h 2240387"/>
              <a:gd name="connsiteX7-15" fmla="*/ 553757 w 2586977"/>
              <a:gd name="connsiteY7-16" fmla="*/ 161059 h 2240387"/>
              <a:gd name="connsiteX8-17" fmla="*/ 553757 w 2586977"/>
              <a:gd name="connsiteY8-18" fmla="*/ 758695 h 2240387"/>
              <a:gd name="connsiteX9" fmla="*/ 820049 w 2586977"/>
              <a:gd name="connsiteY9" fmla="*/ 850135 h 2240387"/>
              <a:gd name="connsiteX0-19" fmla="*/ 728609 w 2586977"/>
              <a:gd name="connsiteY0-20" fmla="*/ 758695 h 2240387"/>
              <a:gd name="connsiteX1-21" fmla="*/ 728609 w 2586977"/>
              <a:gd name="connsiteY1-22" fmla="*/ 0 h 2240387"/>
              <a:gd name="connsiteX2-23" fmla="*/ 1940233 w 2586977"/>
              <a:gd name="connsiteY2-24" fmla="*/ 0 h 2240387"/>
              <a:gd name="connsiteX3-25" fmla="*/ 2586977 w 2586977"/>
              <a:gd name="connsiteY3-26" fmla="*/ 1120194 h 2240387"/>
              <a:gd name="connsiteX4-27" fmla="*/ 1940233 w 2586977"/>
              <a:gd name="connsiteY4-28" fmla="*/ 2240387 h 2240387"/>
              <a:gd name="connsiteX5-29" fmla="*/ 646744 w 2586977"/>
              <a:gd name="connsiteY5-30" fmla="*/ 2240387 h 2240387"/>
              <a:gd name="connsiteX6-31" fmla="*/ 0 w 2586977"/>
              <a:gd name="connsiteY6-32" fmla="*/ 1120194 h 2240387"/>
              <a:gd name="connsiteX7-33" fmla="*/ 553757 w 2586977"/>
              <a:gd name="connsiteY7-34" fmla="*/ 161059 h 2240387"/>
              <a:gd name="connsiteX8-35" fmla="*/ 553757 w 2586977"/>
              <a:gd name="connsiteY8-36" fmla="*/ 758695 h 2240387"/>
              <a:gd name="connsiteX0-37" fmla="*/ 728609 w 2586977"/>
              <a:gd name="connsiteY0-38" fmla="*/ 0 h 2240387"/>
              <a:gd name="connsiteX1-39" fmla="*/ 1940233 w 2586977"/>
              <a:gd name="connsiteY1-40" fmla="*/ 0 h 2240387"/>
              <a:gd name="connsiteX2-41" fmla="*/ 2586977 w 2586977"/>
              <a:gd name="connsiteY2-42" fmla="*/ 1120194 h 2240387"/>
              <a:gd name="connsiteX3-43" fmla="*/ 1940233 w 2586977"/>
              <a:gd name="connsiteY3-44" fmla="*/ 2240387 h 2240387"/>
              <a:gd name="connsiteX4-45" fmla="*/ 646744 w 2586977"/>
              <a:gd name="connsiteY4-46" fmla="*/ 2240387 h 2240387"/>
              <a:gd name="connsiteX5-47" fmla="*/ 0 w 2586977"/>
              <a:gd name="connsiteY5-48" fmla="*/ 1120194 h 2240387"/>
              <a:gd name="connsiteX6-49" fmla="*/ 553757 w 2586977"/>
              <a:gd name="connsiteY6-50" fmla="*/ 161059 h 2240387"/>
              <a:gd name="connsiteX7-51" fmla="*/ 553757 w 2586977"/>
              <a:gd name="connsiteY7-52" fmla="*/ 758695 h 2240387"/>
              <a:gd name="connsiteX0-53" fmla="*/ 728609 w 2586977"/>
              <a:gd name="connsiteY0-54" fmla="*/ 0 h 2240387"/>
              <a:gd name="connsiteX1-55" fmla="*/ 1940233 w 2586977"/>
              <a:gd name="connsiteY1-56" fmla="*/ 0 h 2240387"/>
              <a:gd name="connsiteX2-57" fmla="*/ 2586977 w 2586977"/>
              <a:gd name="connsiteY2-58" fmla="*/ 1120194 h 2240387"/>
              <a:gd name="connsiteX3-59" fmla="*/ 1940233 w 2586977"/>
              <a:gd name="connsiteY3-60" fmla="*/ 2240387 h 2240387"/>
              <a:gd name="connsiteX4-61" fmla="*/ 646744 w 2586977"/>
              <a:gd name="connsiteY4-62" fmla="*/ 2240387 h 2240387"/>
              <a:gd name="connsiteX5-63" fmla="*/ 0 w 2586977"/>
              <a:gd name="connsiteY5-64" fmla="*/ 1120194 h 2240387"/>
              <a:gd name="connsiteX6-65" fmla="*/ 553757 w 2586977"/>
              <a:gd name="connsiteY6-66" fmla="*/ 161059 h 2240387"/>
              <a:gd name="connsiteX0-67" fmla="*/ 1940233 w 2586977"/>
              <a:gd name="connsiteY0-68" fmla="*/ 0 h 2240387"/>
              <a:gd name="connsiteX1-69" fmla="*/ 2586977 w 2586977"/>
              <a:gd name="connsiteY1-70" fmla="*/ 1120194 h 2240387"/>
              <a:gd name="connsiteX2-71" fmla="*/ 1940233 w 2586977"/>
              <a:gd name="connsiteY2-72" fmla="*/ 2240387 h 2240387"/>
              <a:gd name="connsiteX3-73" fmla="*/ 646744 w 2586977"/>
              <a:gd name="connsiteY3-74" fmla="*/ 2240387 h 2240387"/>
              <a:gd name="connsiteX4-75" fmla="*/ 0 w 2586977"/>
              <a:gd name="connsiteY4-76" fmla="*/ 1120194 h 2240387"/>
              <a:gd name="connsiteX5-77" fmla="*/ 553757 w 2586977"/>
              <a:gd name="connsiteY5-78" fmla="*/ 161059 h 2240387"/>
              <a:gd name="connsiteX0-79" fmla="*/ 2586977 w 2586977"/>
              <a:gd name="connsiteY0-80" fmla="*/ 959135 h 2079328"/>
              <a:gd name="connsiteX1-81" fmla="*/ 1940233 w 2586977"/>
              <a:gd name="connsiteY1-82" fmla="*/ 2079328 h 2079328"/>
              <a:gd name="connsiteX2-83" fmla="*/ 646744 w 2586977"/>
              <a:gd name="connsiteY2-84" fmla="*/ 2079328 h 2079328"/>
              <a:gd name="connsiteX3-85" fmla="*/ 0 w 2586977"/>
              <a:gd name="connsiteY3-86" fmla="*/ 959135 h 2079328"/>
              <a:gd name="connsiteX4-87" fmla="*/ 553757 w 2586977"/>
              <a:gd name="connsiteY4-88" fmla="*/ 0 h 2079328"/>
              <a:gd name="connsiteX0-89" fmla="*/ 2482474 w 2482474"/>
              <a:gd name="connsiteY0-90" fmla="*/ 1134551 h 2079328"/>
              <a:gd name="connsiteX1-91" fmla="*/ 1940233 w 2482474"/>
              <a:gd name="connsiteY1-92" fmla="*/ 2079328 h 2079328"/>
              <a:gd name="connsiteX2-93" fmla="*/ 646744 w 2482474"/>
              <a:gd name="connsiteY2-94" fmla="*/ 2079328 h 2079328"/>
              <a:gd name="connsiteX3-95" fmla="*/ 0 w 2482474"/>
              <a:gd name="connsiteY3-96" fmla="*/ 959135 h 2079328"/>
              <a:gd name="connsiteX4-97" fmla="*/ 553757 w 2482474"/>
              <a:gd name="connsiteY4-98" fmla="*/ 0 h 20793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482474" h="2079328">
                <a:moveTo>
                  <a:pt x="2482474" y="1134551"/>
                </a:moveTo>
                <a:lnTo>
                  <a:pt x="1940233" y="2079328"/>
                </a:lnTo>
                <a:lnTo>
                  <a:pt x="646744" y="2079328"/>
                </a:lnTo>
                <a:lnTo>
                  <a:pt x="0" y="959135"/>
                </a:lnTo>
                <a:lnTo>
                  <a:pt x="553757" y="0"/>
                </a:lnTo>
              </a:path>
            </a:pathLst>
          </a:custGeom>
          <a:noFill/>
          <a:ln w="25400">
            <a:solidFill>
              <a:schemeClr val="accent2"/>
            </a:solidFill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任意多边形: 形状 56"/>
          <p:cNvSpPr/>
          <p:nvPr>
            <p:custDataLst>
              <p:tags r:id="rId13"/>
            </p:custDataLst>
          </p:nvPr>
        </p:nvSpPr>
        <p:spPr>
          <a:xfrm>
            <a:off x="10836745" y="5053683"/>
            <a:ext cx="2541214" cy="1531803"/>
          </a:xfrm>
          <a:custGeom>
            <a:avLst/>
            <a:gdLst>
              <a:gd name="connsiteX0" fmla="*/ 728609 w 2586977"/>
              <a:gd name="connsiteY0" fmla="*/ 0 h 2240387"/>
              <a:gd name="connsiteX1" fmla="*/ 1940233 w 2586977"/>
              <a:gd name="connsiteY1" fmla="*/ 0 h 2240387"/>
              <a:gd name="connsiteX2" fmla="*/ 2586977 w 2586977"/>
              <a:gd name="connsiteY2" fmla="*/ 1120194 h 2240387"/>
              <a:gd name="connsiteX3" fmla="*/ 1940233 w 2586977"/>
              <a:gd name="connsiteY3" fmla="*/ 2240387 h 2240387"/>
              <a:gd name="connsiteX4" fmla="*/ 646744 w 2586977"/>
              <a:gd name="connsiteY4" fmla="*/ 2240387 h 2240387"/>
              <a:gd name="connsiteX5" fmla="*/ 0 w 2586977"/>
              <a:gd name="connsiteY5" fmla="*/ 1120194 h 2240387"/>
              <a:gd name="connsiteX6" fmla="*/ 553757 w 2586977"/>
              <a:gd name="connsiteY6" fmla="*/ 161059 h 2240387"/>
              <a:gd name="connsiteX7" fmla="*/ 553757 w 2586977"/>
              <a:gd name="connsiteY7" fmla="*/ 758695 h 2240387"/>
              <a:gd name="connsiteX8" fmla="*/ 728609 w 2586977"/>
              <a:gd name="connsiteY8" fmla="*/ 758695 h 2240387"/>
              <a:gd name="connsiteX0-1" fmla="*/ 728609 w 2586977"/>
              <a:gd name="connsiteY0-2" fmla="*/ 758695 h 2240387"/>
              <a:gd name="connsiteX1-3" fmla="*/ 728609 w 2586977"/>
              <a:gd name="connsiteY1-4" fmla="*/ 0 h 2240387"/>
              <a:gd name="connsiteX2-5" fmla="*/ 1940233 w 2586977"/>
              <a:gd name="connsiteY2-6" fmla="*/ 0 h 2240387"/>
              <a:gd name="connsiteX3-7" fmla="*/ 2586977 w 2586977"/>
              <a:gd name="connsiteY3-8" fmla="*/ 1120194 h 2240387"/>
              <a:gd name="connsiteX4-9" fmla="*/ 1940233 w 2586977"/>
              <a:gd name="connsiteY4-10" fmla="*/ 2240387 h 2240387"/>
              <a:gd name="connsiteX5-11" fmla="*/ 646744 w 2586977"/>
              <a:gd name="connsiteY5-12" fmla="*/ 2240387 h 2240387"/>
              <a:gd name="connsiteX6-13" fmla="*/ 0 w 2586977"/>
              <a:gd name="connsiteY6-14" fmla="*/ 1120194 h 2240387"/>
              <a:gd name="connsiteX7-15" fmla="*/ 553757 w 2586977"/>
              <a:gd name="connsiteY7-16" fmla="*/ 161059 h 2240387"/>
              <a:gd name="connsiteX8-17" fmla="*/ 553757 w 2586977"/>
              <a:gd name="connsiteY8-18" fmla="*/ 758695 h 2240387"/>
              <a:gd name="connsiteX9" fmla="*/ 820049 w 2586977"/>
              <a:gd name="connsiteY9" fmla="*/ 850135 h 2240387"/>
              <a:gd name="connsiteX0-19" fmla="*/ 728609 w 2586977"/>
              <a:gd name="connsiteY0-20" fmla="*/ 758695 h 2240387"/>
              <a:gd name="connsiteX1-21" fmla="*/ 728609 w 2586977"/>
              <a:gd name="connsiteY1-22" fmla="*/ 0 h 2240387"/>
              <a:gd name="connsiteX2-23" fmla="*/ 1940233 w 2586977"/>
              <a:gd name="connsiteY2-24" fmla="*/ 0 h 2240387"/>
              <a:gd name="connsiteX3-25" fmla="*/ 2586977 w 2586977"/>
              <a:gd name="connsiteY3-26" fmla="*/ 1120194 h 2240387"/>
              <a:gd name="connsiteX4-27" fmla="*/ 1940233 w 2586977"/>
              <a:gd name="connsiteY4-28" fmla="*/ 2240387 h 2240387"/>
              <a:gd name="connsiteX5-29" fmla="*/ 646744 w 2586977"/>
              <a:gd name="connsiteY5-30" fmla="*/ 2240387 h 2240387"/>
              <a:gd name="connsiteX6-31" fmla="*/ 0 w 2586977"/>
              <a:gd name="connsiteY6-32" fmla="*/ 1120194 h 2240387"/>
              <a:gd name="connsiteX7-33" fmla="*/ 553757 w 2586977"/>
              <a:gd name="connsiteY7-34" fmla="*/ 161059 h 2240387"/>
              <a:gd name="connsiteX8-35" fmla="*/ 553757 w 2586977"/>
              <a:gd name="connsiteY8-36" fmla="*/ 758695 h 2240387"/>
              <a:gd name="connsiteX0-37" fmla="*/ 728609 w 2586977"/>
              <a:gd name="connsiteY0-38" fmla="*/ 0 h 2240387"/>
              <a:gd name="connsiteX1-39" fmla="*/ 1940233 w 2586977"/>
              <a:gd name="connsiteY1-40" fmla="*/ 0 h 2240387"/>
              <a:gd name="connsiteX2-41" fmla="*/ 2586977 w 2586977"/>
              <a:gd name="connsiteY2-42" fmla="*/ 1120194 h 2240387"/>
              <a:gd name="connsiteX3-43" fmla="*/ 1940233 w 2586977"/>
              <a:gd name="connsiteY3-44" fmla="*/ 2240387 h 2240387"/>
              <a:gd name="connsiteX4-45" fmla="*/ 646744 w 2586977"/>
              <a:gd name="connsiteY4-46" fmla="*/ 2240387 h 2240387"/>
              <a:gd name="connsiteX5-47" fmla="*/ 0 w 2586977"/>
              <a:gd name="connsiteY5-48" fmla="*/ 1120194 h 2240387"/>
              <a:gd name="connsiteX6-49" fmla="*/ 553757 w 2586977"/>
              <a:gd name="connsiteY6-50" fmla="*/ 161059 h 2240387"/>
              <a:gd name="connsiteX7-51" fmla="*/ 553757 w 2586977"/>
              <a:gd name="connsiteY7-52" fmla="*/ 758695 h 2240387"/>
              <a:gd name="connsiteX0-53" fmla="*/ 728609 w 2586977"/>
              <a:gd name="connsiteY0-54" fmla="*/ 0 h 2240387"/>
              <a:gd name="connsiteX1-55" fmla="*/ 1940233 w 2586977"/>
              <a:gd name="connsiteY1-56" fmla="*/ 0 h 2240387"/>
              <a:gd name="connsiteX2-57" fmla="*/ 2586977 w 2586977"/>
              <a:gd name="connsiteY2-58" fmla="*/ 1120194 h 2240387"/>
              <a:gd name="connsiteX3-59" fmla="*/ 1940233 w 2586977"/>
              <a:gd name="connsiteY3-60" fmla="*/ 2240387 h 2240387"/>
              <a:gd name="connsiteX4-61" fmla="*/ 646744 w 2586977"/>
              <a:gd name="connsiteY4-62" fmla="*/ 2240387 h 2240387"/>
              <a:gd name="connsiteX5-63" fmla="*/ 0 w 2586977"/>
              <a:gd name="connsiteY5-64" fmla="*/ 1120194 h 2240387"/>
              <a:gd name="connsiteX6-65" fmla="*/ 553757 w 2586977"/>
              <a:gd name="connsiteY6-66" fmla="*/ 161059 h 2240387"/>
              <a:gd name="connsiteX0-67" fmla="*/ 728609 w 2586977"/>
              <a:gd name="connsiteY0-68" fmla="*/ 0 h 2240387"/>
              <a:gd name="connsiteX1-69" fmla="*/ 1940233 w 2586977"/>
              <a:gd name="connsiteY1-70" fmla="*/ 0 h 2240387"/>
              <a:gd name="connsiteX2-71" fmla="*/ 2586977 w 2586977"/>
              <a:gd name="connsiteY2-72" fmla="*/ 1120194 h 2240387"/>
              <a:gd name="connsiteX3-73" fmla="*/ 1940233 w 2586977"/>
              <a:gd name="connsiteY3-74" fmla="*/ 2240387 h 2240387"/>
              <a:gd name="connsiteX4-75" fmla="*/ 646744 w 2586977"/>
              <a:gd name="connsiteY4-76" fmla="*/ 2240387 h 2240387"/>
              <a:gd name="connsiteX5-77" fmla="*/ 0 w 2586977"/>
              <a:gd name="connsiteY5-78" fmla="*/ 1120194 h 2240387"/>
              <a:gd name="connsiteX0-79" fmla="*/ 81865 w 1940233"/>
              <a:gd name="connsiteY0-80" fmla="*/ 0 h 2240387"/>
              <a:gd name="connsiteX1-81" fmla="*/ 1293489 w 1940233"/>
              <a:gd name="connsiteY1-82" fmla="*/ 0 h 2240387"/>
              <a:gd name="connsiteX2-83" fmla="*/ 1940233 w 1940233"/>
              <a:gd name="connsiteY2-84" fmla="*/ 1120194 h 2240387"/>
              <a:gd name="connsiteX3-85" fmla="*/ 1293489 w 1940233"/>
              <a:gd name="connsiteY3-86" fmla="*/ 2240387 h 2240387"/>
              <a:gd name="connsiteX4-87" fmla="*/ 0 w 1940233"/>
              <a:gd name="connsiteY4-88" fmla="*/ 2240387 h 2240387"/>
              <a:gd name="connsiteX0-89" fmla="*/ 0 w 1858368"/>
              <a:gd name="connsiteY0-90" fmla="*/ 0 h 2240387"/>
              <a:gd name="connsiteX1-91" fmla="*/ 1211624 w 1858368"/>
              <a:gd name="connsiteY1-92" fmla="*/ 0 h 2240387"/>
              <a:gd name="connsiteX2-93" fmla="*/ 1858368 w 1858368"/>
              <a:gd name="connsiteY2-94" fmla="*/ 1120194 h 2240387"/>
              <a:gd name="connsiteX3-95" fmla="*/ 1211624 w 1858368"/>
              <a:gd name="connsiteY3-96" fmla="*/ 2240387 h 2240387"/>
              <a:gd name="connsiteX0-97" fmla="*/ 0 w 1858368"/>
              <a:gd name="connsiteY0-98" fmla="*/ 0 h 1120194"/>
              <a:gd name="connsiteX1-99" fmla="*/ 1211624 w 1858368"/>
              <a:gd name="connsiteY1-100" fmla="*/ 0 h 1120194"/>
              <a:gd name="connsiteX2-101" fmla="*/ 1858368 w 1858368"/>
              <a:gd name="connsiteY2-102" fmla="*/ 1120194 h 11201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858368" h="1120194">
                <a:moveTo>
                  <a:pt x="0" y="0"/>
                </a:moveTo>
                <a:lnTo>
                  <a:pt x="1211624" y="0"/>
                </a:lnTo>
                <a:lnTo>
                  <a:pt x="1858368" y="1120194"/>
                </a:lnTo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8" name="矩形 57"/>
          <p:cNvSpPr/>
          <p:nvPr>
            <p:custDataLst>
              <p:tags r:id="rId14"/>
            </p:custDataLst>
          </p:nvPr>
        </p:nvSpPr>
        <p:spPr>
          <a:xfrm>
            <a:off x="2493630" y="7375753"/>
            <a:ext cx="2287463" cy="1653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rmAutofit/>
          </a:bodyPr>
          <a:lstStyle/>
          <a:p>
            <a:pPr marL="0" algn="ctr">
              <a:lnSpc>
                <a:spcPct val="100000"/>
              </a:lnSpc>
            </a:pPr>
            <a:r>
              <a:rPr>
                <a:solidFill>
                  <a:schemeClr val="tx1"/>
                </a:solidFill>
                <a:sym typeface="+mn-ea"/>
              </a:rPr>
              <a:t>Fortalec</a:t>
            </a:r>
            <a:r>
              <a:rPr lang="pt-BR">
                <a:solidFill>
                  <a:schemeClr val="tx1"/>
                </a:solidFill>
                <a:sym typeface="+mn-ea"/>
              </a:rPr>
              <a:t>e</a:t>
            </a:r>
            <a:r>
              <a:rPr>
                <a:solidFill>
                  <a:schemeClr val="tx1"/>
                </a:solidFill>
                <a:sym typeface="+mn-ea"/>
              </a:rPr>
              <a:t> a integração vital entre o poder público e os radioamadores voluntários.</a:t>
            </a:r>
            <a:endParaRPr>
              <a:solidFill>
                <a:schemeClr val="tx1"/>
              </a:solidFill>
              <a:sym typeface="+mn-ea"/>
            </a:endParaRPr>
          </a:p>
          <a:p>
            <a:pPr marL="0" indent="0" algn="ctr">
              <a:lnSpc>
                <a:spcPct val="130000"/>
              </a:lnSpc>
              <a:buNone/>
            </a:pPr>
            <a:endParaRPr 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  <a:sym typeface="+mn-ea"/>
            </a:endParaRPr>
          </a:p>
        </p:txBody>
      </p:sp>
      <p:sp>
        <p:nvSpPr>
          <p:cNvPr id="61" name="矩形 60"/>
          <p:cNvSpPr/>
          <p:nvPr>
            <p:custDataLst>
              <p:tags r:id="rId15"/>
            </p:custDataLst>
          </p:nvPr>
        </p:nvSpPr>
        <p:spPr>
          <a:xfrm>
            <a:off x="13142145" y="7375753"/>
            <a:ext cx="2287463" cy="1653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rmAutofit/>
          </a:bodyPr>
          <a:lstStyle/>
          <a:p>
            <a:pPr marL="0" algn="ctr">
              <a:lnSpc>
                <a:spcPct val="100000"/>
              </a:lnSpc>
            </a:pPr>
            <a:r>
              <a:rPr>
                <a:solidFill>
                  <a:schemeClr val="tx1"/>
                </a:solidFill>
                <a:sym typeface="+mn-ea"/>
              </a:rPr>
              <a:t>Elev</a:t>
            </a:r>
            <a:r>
              <a:rPr lang="pt-BR">
                <a:solidFill>
                  <a:schemeClr val="tx1"/>
                </a:solidFill>
                <a:sym typeface="+mn-ea"/>
              </a:rPr>
              <a:t>a</a:t>
            </a:r>
            <a:r>
              <a:rPr>
                <a:solidFill>
                  <a:schemeClr val="tx1"/>
                </a:solidFill>
                <a:sym typeface="+mn-ea"/>
              </a:rPr>
              <a:t> a confiabilidade da comunicação em áreas rurais isoladas.</a:t>
            </a:r>
            <a:endParaRPr>
              <a:solidFill>
                <a:schemeClr val="tx1"/>
              </a:solidFill>
              <a:sym typeface="+mn-ea"/>
            </a:endParaRPr>
          </a:p>
          <a:p>
            <a:pPr marL="0" indent="0" algn="ctr">
              <a:lnSpc>
                <a:spcPct val="130000"/>
              </a:lnSpc>
              <a:buNone/>
            </a:pPr>
            <a:endParaRPr 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  <a:sym typeface="+mn-ea"/>
            </a:endParaRPr>
          </a:p>
        </p:txBody>
      </p:sp>
      <p:sp>
        <p:nvSpPr>
          <p:cNvPr id="62" name="矩形 61"/>
          <p:cNvSpPr/>
          <p:nvPr>
            <p:custDataLst>
              <p:tags r:id="rId16"/>
            </p:custDataLst>
          </p:nvPr>
        </p:nvSpPr>
        <p:spPr>
          <a:xfrm>
            <a:off x="7817888" y="7375753"/>
            <a:ext cx="2287463" cy="1653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rmAutofit/>
          </a:bodyPr>
          <a:lstStyle/>
          <a:p>
            <a:pPr marL="0" algn="ctr">
              <a:lnSpc>
                <a:spcPct val="100000"/>
              </a:lnSpc>
            </a:pPr>
            <a:r>
              <a:rPr>
                <a:solidFill>
                  <a:schemeClr val="tx1"/>
                </a:solidFill>
                <a:sym typeface="+mn-ea"/>
              </a:rPr>
              <a:t>Estabelece procedimentos e protocolos claros para cenários críticos.</a:t>
            </a:r>
            <a:endParaRPr>
              <a:solidFill>
                <a:schemeClr val="tx1"/>
              </a:solidFill>
              <a:sym typeface="+mn-ea"/>
            </a:endParaRPr>
          </a:p>
          <a:p>
            <a:pPr marL="0" indent="0" algn="ctr">
              <a:lnSpc>
                <a:spcPct val="130000"/>
              </a:lnSpc>
              <a:buNone/>
            </a:pPr>
            <a:endParaRPr 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  <a:sym typeface="+mn-ea"/>
            </a:endParaRPr>
          </a:p>
        </p:txBody>
      </p:sp>
      <p:sp>
        <p:nvSpPr>
          <p:cNvPr id="63" name="矩形 62"/>
          <p:cNvSpPr/>
          <p:nvPr>
            <p:custDataLst>
              <p:tags r:id="rId17"/>
            </p:custDataLst>
          </p:nvPr>
        </p:nvSpPr>
        <p:spPr>
          <a:xfrm>
            <a:off x="10480016" y="2695774"/>
            <a:ext cx="2287463" cy="1653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normAutofit/>
          </a:bodyPr>
          <a:lstStyle/>
          <a:p>
            <a:pPr marL="0" algn="ctr">
              <a:lnSpc>
                <a:spcPct val="100000"/>
              </a:lnSpc>
            </a:pPr>
            <a:r>
              <a:rPr>
                <a:solidFill>
                  <a:schemeClr val="tx1"/>
                </a:solidFill>
                <a:sym typeface="+mn-ea"/>
              </a:rPr>
              <a:t>Cri</a:t>
            </a:r>
            <a:r>
              <a:rPr lang="pt-BR">
                <a:solidFill>
                  <a:schemeClr val="tx1"/>
                </a:solidFill>
                <a:sym typeface="+mn-ea"/>
              </a:rPr>
              <a:t>a</a:t>
            </a:r>
            <a:r>
              <a:rPr>
                <a:solidFill>
                  <a:schemeClr val="tx1"/>
                </a:solidFill>
                <a:sym typeface="+mn-ea"/>
              </a:rPr>
              <a:t> redundância real nas comunicações de emergência (Zero Blackout).</a:t>
            </a:r>
            <a:endParaRPr 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  <a:sym typeface="+mn-ea"/>
            </a:endParaRPr>
          </a:p>
        </p:txBody>
      </p:sp>
      <p:sp>
        <p:nvSpPr>
          <p:cNvPr id="64" name="矩形 63"/>
          <p:cNvSpPr/>
          <p:nvPr>
            <p:custDataLst>
              <p:tags r:id="rId18"/>
            </p:custDataLst>
          </p:nvPr>
        </p:nvSpPr>
        <p:spPr>
          <a:xfrm>
            <a:off x="5155759" y="2695774"/>
            <a:ext cx="2287463" cy="1653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normAutofit/>
          </a:bodyPr>
          <a:lstStyle/>
          <a:p>
            <a:pPr marL="0" algn="ctr">
              <a:lnSpc>
                <a:spcPct val="100000"/>
              </a:lnSpc>
            </a:pPr>
            <a:r>
              <a:rPr dirty="0" err="1">
                <a:solidFill>
                  <a:schemeClr val="tx1"/>
                </a:solidFill>
                <a:sym typeface="+mn-ea"/>
              </a:rPr>
              <a:t>Ampli</a:t>
            </a:r>
            <a:r>
              <a:rPr lang="pt-BR" dirty="0" err="1">
                <a:solidFill>
                  <a:schemeClr val="tx1"/>
                </a:solidFill>
                <a:sym typeface="+mn-ea"/>
              </a:rPr>
              <a:t>a</a:t>
            </a:r>
            <a:r>
              <a:rPr dirty="0">
                <a:solidFill>
                  <a:schemeClr val="tx1"/>
                </a:solidFill>
                <a:sym typeface="+mn-ea"/>
              </a:rPr>
              <a:t> </a:t>
            </a:r>
            <a:r>
              <a:rPr dirty="0" err="1">
                <a:solidFill>
                  <a:schemeClr val="tx1"/>
                </a:solidFill>
                <a:sym typeface="+mn-ea"/>
              </a:rPr>
              <a:t>exponencialmente</a:t>
            </a:r>
            <a:r>
              <a:rPr dirty="0">
                <a:solidFill>
                  <a:schemeClr val="tx1"/>
                </a:solidFill>
                <a:sym typeface="+mn-ea"/>
              </a:rPr>
              <a:t> a </a:t>
            </a:r>
            <a:r>
              <a:rPr dirty="0" err="1">
                <a:solidFill>
                  <a:schemeClr val="tx1"/>
                </a:solidFill>
                <a:sym typeface="+mn-ea"/>
              </a:rPr>
              <a:t>capacidade</a:t>
            </a:r>
            <a:r>
              <a:rPr dirty="0">
                <a:solidFill>
                  <a:schemeClr val="tx1"/>
                </a:solidFill>
                <a:sym typeface="+mn-ea"/>
              </a:rPr>
              <a:t> de </a:t>
            </a:r>
            <a:r>
              <a:rPr dirty="0" err="1">
                <a:solidFill>
                  <a:schemeClr val="tx1"/>
                </a:solidFill>
                <a:sym typeface="+mn-ea"/>
              </a:rPr>
              <a:t>resposta</a:t>
            </a:r>
            <a:r>
              <a:rPr dirty="0">
                <a:solidFill>
                  <a:schemeClr val="tx1"/>
                </a:solidFill>
                <a:sym typeface="+mn-ea"/>
              </a:rPr>
              <a:t> da </a:t>
            </a:r>
            <a:r>
              <a:rPr dirty="0" err="1">
                <a:solidFill>
                  <a:schemeClr val="tx1"/>
                </a:solidFill>
                <a:sym typeface="+mn-ea"/>
              </a:rPr>
              <a:t>Defesa</a:t>
            </a:r>
            <a:r>
              <a:rPr dirty="0">
                <a:solidFill>
                  <a:schemeClr val="tx1"/>
                </a:solidFill>
                <a:sym typeface="+mn-ea"/>
              </a:rPr>
              <a:t> Civil.</a:t>
            </a:r>
            <a:endParaRPr dirty="0">
              <a:solidFill>
                <a:schemeClr val="tx1"/>
              </a:solidFill>
              <a:sym typeface="+mn-ea"/>
            </a:endParaRPr>
          </a:p>
          <a:p>
            <a:pPr marL="0" indent="0" algn="ctr">
              <a:lnSpc>
                <a:spcPct val="130000"/>
              </a:lnSpc>
              <a:buNone/>
            </a:pPr>
            <a:endParaRPr 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  <a:sym typeface="+mn-ea"/>
            </a:endParaRPr>
          </a:p>
        </p:txBody>
      </p:sp>
      <p:cxnSp>
        <p:nvCxnSpPr>
          <p:cNvPr id="16" name="直接连接符 2"/>
          <p:cNvCxnSpPr/>
          <p:nvPr>
            <p:custDataLst>
              <p:tags r:id="rId19"/>
            </p:custDataLst>
          </p:nvPr>
        </p:nvCxnSpPr>
        <p:spPr>
          <a:xfrm flipH="1">
            <a:off x="3637162" y="6678132"/>
            <a:ext cx="10002" cy="732411"/>
          </a:xfrm>
          <a:prstGeom prst="line">
            <a:avLst/>
          </a:prstGeom>
          <a:ln w="31750" cap="rnd">
            <a:solidFill>
              <a:schemeClr val="accent1">
                <a:lumMod val="60000"/>
                <a:lumOff val="4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3"/>
          <p:cNvCxnSpPr/>
          <p:nvPr>
            <p:custDataLst>
              <p:tags r:id="rId20"/>
            </p:custDataLst>
          </p:nvPr>
        </p:nvCxnSpPr>
        <p:spPr>
          <a:xfrm flipH="1">
            <a:off x="6294290" y="4371065"/>
            <a:ext cx="10002" cy="637906"/>
          </a:xfrm>
          <a:prstGeom prst="line">
            <a:avLst/>
          </a:prstGeom>
          <a:ln w="31750" cap="rnd">
            <a:solidFill>
              <a:schemeClr val="accent2">
                <a:lumMod val="60000"/>
                <a:lumOff val="4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8"/>
          <p:cNvCxnSpPr/>
          <p:nvPr>
            <p:custDataLst>
              <p:tags r:id="rId21"/>
            </p:custDataLst>
          </p:nvPr>
        </p:nvCxnSpPr>
        <p:spPr>
          <a:xfrm flipH="1">
            <a:off x="8973922" y="6738142"/>
            <a:ext cx="10002" cy="732411"/>
          </a:xfrm>
          <a:prstGeom prst="line">
            <a:avLst/>
          </a:prstGeom>
          <a:ln w="31750" cap="rnd">
            <a:solidFill>
              <a:schemeClr val="accent1">
                <a:lumMod val="60000"/>
                <a:lumOff val="4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连接符 9"/>
          <p:cNvCxnSpPr/>
          <p:nvPr>
            <p:custDataLst>
              <p:tags r:id="rId22"/>
            </p:custDataLst>
          </p:nvPr>
        </p:nvCxnSpPr>
        <p:spPr>
          <a:xfrm flipH="1">
            <a:off x="11618547" y="4382733"/>
            <a:ext cx="10002" cy="637906"/>
          </a:xfrm>
          <a:prstGeom prst="line">
            <a:avLst/>
          </a:prstGeom>
          <a:ln w="31750" cap="rnd">
            <a:solidFill>
              <a:schemeClr val="accent2">
                <a:lumMod val="60000"/>
                <a:lumOff val="4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10"/>
          <p:cNvCxnSpPr/>
          <p:nvPr>
            <p:custDataLst>
              <p:tags r:id="rId23"/>
            </p:custDataLst>
          </p:nvPr>
        </p:nvCxnSpPr>
        <p:spPr>
          <a:xfrm flipH="1">
            <a:off x="14280676" y="6724807"/>
            <a:ext cx="10002" cy="732411"/>
          </a:xfrm>
          <a:prstGeom prst="line">
            <a:avLst/>
          </a:prstGeom>
          <a:ln w="31750" cap="rnd">
            <a:solidFill>
              <a:schemeClr val="accent1">
                <a:lumMod val="60000"/>
                <a:lumOff val="4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6" name="Imagem 25" descr="parcerias estrategicas-Photoroom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743200" y="4205803"/>
            <a:ext cx="1781175" cy="1696720"/>
          </a:xfrm>
          <a:prstGeom prst="rect">
            <a:avLst/>
          </a:prstGeom>
        </p:spPr>
      </p:pic>
      <p:pic>
        <p:nvPicPr>
          <p:cNvPr id="27" name="Imagem 26" descr="respostas ampliadas-Photoroom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410200" y="5718373"/>
            <a:ext cx="1800000" cy="1800000"/>
          </a:xfrm>
          <a:prstGeom prst="rect">
            <a:avLst/>
          </a:prstGeom>
        </p:spPr>
      </p:pic>
      <p:pic>
        <p:nvPicPr>
          <p:cNvPr id="29" name="Imagem 28" descr="protocolos-Photoroom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61325" y="4118173"/>
            <a:ext cx="1800000" cy="1903777"/>
          </a:xfrm>
          <a:prstGeom prst="rect">
            <a:avLst/>
          </a:prstGeom>
        </p:spPr>
      </p:pic>
      <p:pic>
        <p:nvPicPr>
          <p:cNvPr id="30" name="Imagem 29" descr="zero blackout-Photoroom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747375" y="5870773"/>
            <a:ext cx="1800225" cy="1648460"/>
          </a:xfrm>
          <a:prstGeom prst="rect">
            <a:avLst/>
          </a:prstGeom>
        </p:spPr>
      </p:pic>
      <p:pic>
        <p:nvPicPr>
          <p:cNvPr id="32" name="Imagem 31" descr="comunicação rural-Photoroom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475970" y="4194373"/>
            <a:ext cx="1680845" cy="1800225"/>
          </a:xfrm>
          <a:prstGeom prst="rect">
            <a:avLst/>
          </a:prstGeom>
        </p:spPr>
      </p:pic>
      <p:pic>
        <p:nvPicPr>
          <p:cNvPr id="3" name="Imagem 2" descr="LOGO COMPDEC 2026 - 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5" name="Caixa de Texto 4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Imagem 7" descr="ChatGPT Image 28 de jul. de 2026, 15_42_49-Photoroom (1)"/>
          <p:cNvPicPr>
            <a:picLocks noChangeAspect="1"/>
          </p:cNvPicPr>
          <p:nvPr/>
        </p:nvPicPr>
        <p:blipFill>
          <a:blip r:embed="rId30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0" name="Imagem 9" descr="//gab070002/ARQUIVOS COMPDEC/LOGO COMPDEC 2026 - 2.pngLOGO COMPDEC 2026 - 2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4" name="Imagem 13" descr="balança"/>
          <p:cNvPicPr/>
          <p:nvPr/>
        </p:nvPicPr>
        <p:blipFill>
          <a:blip r:embed="rId2">
            <a:alphaModFix amt="10000"/>
            <a:lum contrast="-100000"/>
          </a:blip>
          <a:srcRect l="10830" t="8908" r="11430" b="20467"/>
          <a:stretch>
            <a:fillRect/>
          </a:stretch>
        </p:blipFill>
        <p:spPr>
          <a:xfrm>
            <a:off x="1043940" y="800735"/>
            <a:ext cx="16200000" cy="8458200"/>
          </a:xfrm>
          <a:prstGeom prst="rect">
            <a:avLst/>
          </a:prstGeom>
        </p:spPr>
      </p:pic>
      <p:sp>
        <p:nvSpPr>
          <p:cNvPr id="3" name="Caixa de Texto 2"/>
          <p:cNvSpPr txBox="1"/>
          <p:nvPr/>
        </p:nvSpPr>
        <p:spPr>
          <a:xfrm>
            <a:off x="2755900" y="3042920"/>
            <a:ext cx="2771140" cy="48450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sz="3200" b="1" u="sng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Voluntariado</a:t>
            </a:r>
            <a:endParaRPr sz="3200" b="1" u="sng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 de Texto 5"/>
          <p:cNvSpPr txBox="1"/>
          <p:nvPr/>
        </p:nvSpPr>
        <p:spPr>
          <a:xfrm>
            <a:off x="1219835" y="3772535"/>
            <a:ext cx="553783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2400">
                <a:solidFill>
                  <a:schemeClr val="tx2"/>
                </a:solidFill>
              </a:rPr>
              <a:t>Equipamentos particulares dos radioamadores</a:t>
            </a:r>
            <a:endParaRPr sz="1400">
              <a:solidFill>
                <a:schemeClr val="tx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2400">
                <a:solidFill>
                  <a:schemeClr val="tx2"/>
                </a:solidFill>
              </a:rPr>
              <a:t> Infraestrutura principal de rádio e antenas </a:t>
            </a:r>
            <a:endParaRPr sz="1200">
              <a:solidFill>
                <a:schemeClr val="tx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2400">
                <a:solidFill>
                  <a:schemeClr val="tx2"/>
                </a:solidFill>
              </a:rPr>
              <a:t> Atuação voluntária não remunerada</a:t>
            </a:r>
            <a:endParaRPr sz="2400">
              <a:solidFill>
                <a:schemeClr val="tx2"/>
              </a:solidFill>
            </a:endParaRPr>
          </a:p>
        </p:txBody>
      </p:sp>
      <p:sp>
        <p:nvSpPr>
          <p:cNvPr id="7" name="Caixa de Texto 6"/>
          <p:cNvSpPr txBox="1"/>
          <p:nvPr/>
        </p:nvSpPr>
        <p:spPr>
          <a:xfrm>
            <a:off x="1043940" y="6313805"/>
            <a:ext cx="5854700" cy="925195"/>
          </a:xfrm>
          <a:prstGeom prst="rect">
            <a:avLst/>
          </a:prstGeom>
        </p:spPr>
        <p:txBody>
          <a:bodyPr>
            <a:no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sz="2800" b="1">
                <a:solidFill>
                  <a:schemeClr val="tx2"/>
                </a:solidFill>
              </a:rPr>
              <a:t>Custo </a:t>
            </a:r>
            <a:r>
              <a:rPr lang="pt-BR" sz="2800" b="1">
                <a:solidFill>
                  <a:schemeClr val="tx2"/>
                </a:solidFill>
              </a:rPr>
              <a:t>z</a:t>
            </a:r>
            <a:r>
              <a:rPr sz="2800" b="1">
                <a:solidFill>
                  <a:schemeClr val="tx2"/>
                </a:solidFill>
              </a:rPr>
              <a:t>ero para o Município em </a:t>
            </a:r>
            <a:r>
              <a:rPr lang="pt-BR" sz="2800" b="1">
                <a:solidFill>
                  <a:schemeClr val="tx2"/>
                </a:solidFill>
              </a:rPr>
              <a:t>equipamentos</a:t>
            </a:r>
            <a:endParaRPr lang="pt-BR" sz="2800" b="1">
              <a:solidFill>
                <a:schemeClr val="tx2"/>
              </a:solidFill>
            </a:endParaRPr>
          </a:p>
        </p:txBody>
      </p:sp>
      <p:sp>
        <p:nvSpPr>
          <p:cNvPr id="8" name="Caixa de Texto 7"/>
          <p:cNvSpPr txBox="1"/>
          <p:nvPr/>
        </p:nvSpPr>
        <p:spPr>
          <a:xfrm>
            <a:off x="13030835" y="3042920"/>
            <a:ext cx="3046730" cy="56959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sz="3200" b="1" u="sng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Poder Público</a:t>
            </a:r>
            <a:endParaRPr sz="3200" b="1" u="sng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 de Texto 8"/>
          <p:cNvSpPr txBox="1"/>
          <p:nvPr/>
        </p:nvSpPr>
        <p:spPr>
          <a:xfrm>
            <a:off x="11583035" y="3924935"/>
            <a:ext cx="559689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2400">
                <a:solidFill>
                  <a:srgbClr val="C00000"/>
                </a:solidFill>
              </a:rPr>
              <a:t>Organização institucional (Decreto)</a:t>
            </a:r>
            <a:endParaRPr sz="2400">
              <a:solidFill>
                <a:srgbClr val="C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2400">
                <a:solidFill>
                  <a:srgbClr val="C00000"/>
                </a:solidFill>
              </a:rPr>
              <a:t> Recursos humanos próprios da Defesa Civil</a:t>
            </a:r>
            <a:endParaRPr sz="2400">
              <a:solidFill>
                <a:srgbClr val="C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2400">
                <a:solidFill>
                  <a:srgbClr val="C00000"/>
                </a:solidFill>
              </a:rPr>
              <a:t> Capacitações e reuniões de alinhamento estratégico</a:t>
            </a:r>
            <a:endParaRPr sz="2400">
              <a:solidFill>
                <a:srgbClr val="C00000"/>
              </a:solidFill>
            </a:endParaRPr>
          </a:p>
        </p:txBody>
      </p:sp>
      <p:sp>
        <p:nvSpPr>
          <p:cNvPr id="10" name="Caixa de Texto 9"/>
          <p:cNvSpPr txBox="1"/>
          <p:nvPr/>
        </p:nvSpPr>
        <p:spPr>
          <a:xfrm>
            <a:off x="11811635" y="6287135"/>
            <a:ext cx="5306695" cy="92773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sz="2800" b="1">
                <a:solidFill>
                  <a:srgbClr val="C00000"/>
                </a:solidFill>
                <a:latin typeface="Calibri" panose="020F0502020204030204" charset="0"/>
                <a:cs typeface="Calibri" panose="020F0502020204030204" charset="0"/>
              </a:rPr>
              <a:t>Investimento focado em </a:t>
            </a:r>
            <a:r>
              <a:rPr lang="pt-BR" sz="2800" b="1">
                <a:solidFill>
                  <a:srgbClr val="C00000"/>
                </a:solidFill>
                <a:latin typeface="Calibri" panose="020F0502020204030204" charset="0"/>
                <a:cs typeface="Calibri" panose="020F0502020204030204" charset="0"/>
              </a:rPr>
              <a:t>g</a:t>
            </a:r>
            <a:r>
              <a:rPr sz="2800" b="1">
                <a:solidFill>
                  <a:srgbClr val="C00000"/>
                </a:solidFill>
                <a:latin typeface="Calibri" panose="020F0502020204030204" charset="0"/>
                <a:cs typeface="Calibri" panose="020F0502020204030204" charset="0"/>
              </a:rPr>
              <a:t>estão e </a:t>
            </a:r>
            <a:r>
              <a:rPr lang="pt-BR" sz="2800" b="1">
                <a:solidFill>
                  <a:srgbClr val="C00000"/>
                </a:solidFill>
                <a:latin typeface="Calibri" panose="020F0502020204030204" charset="0"/>
                <a:cs typeface="Calibri" panose="020F0502020204030204" charset="0"/>
              </a:rPr>
              <a:t>i</a:t>
            </a:r>
            <a:r>
              <a:rPr sz="2800" b="1">
                <a:solidFill>
                  <a:srgbClr val="C00000"/>
                </a:solidFill>
                <a:latin typeface="Calibri" panose="020F0502020204030204" charset="0"/>
                <a:cs typeface="Calibri" panose="020F0502020204030204" charset="0"/>
              </a:rPr>
              <a:t>ntegração</a:t>
            </a:r>
            <a:endParaRPr sz="2800" b="1">
              <a:solidFill>
                <a:srgbClr val="C0000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1" name="Caixa de Texto 10"/>
          <p:cNvSpPr txBox="1"/>
          <p:nvPr/>
        </p:nvSpPr>
        <p:spPr>
          <a:xfrm>
            <a:off x="6411278" y="1793128"/>
            <a:ext cx="5465445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Financeiro</a:t>
            </a:r>
            <a:endParaRPr sz="4400" b="1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LOGO COMPDEC 2026 -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5" name="Caixa de Texto 4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5" name="Imagem 14" descr="ChatGPT Image 28 de jul. de 2026, 15_42_49-Photoroom (1)"/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7" name="Imagem 16" descr="//gab070002/ARQUIVOS COMPDEC/LOGO COMPDEC 2026 - 2.pngLOGO COMPDEC 2026 -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pPr algn="l">
              <a:lnSpc>
                <a:spcPts val="4200"/>
              </a:lnSpc>
            </a:pPr>
            <a:endParaRPr lang="pt-BR" dirty="0"/>
          </a:p>
        </p:txBody>
      </p:sp>
      <p:sp>
        <p:nvSpPr>
          <p:cNvPr id="6" name="Caixa de Texto 5"/>
          <p:cNvSpPr txBox="1"/>
          <p:nvPr/>
        </p:nvSpPr>
        <p:spPr>
          <a:xfrm>
            <a:off x="2743200" y="5486718"/>
            <a:ext cx="5080000" cy="19380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sz="2400"/>
              <a:t>A continuidade das comunicações não é um "acessório" — é o elemento central e pré-requisito absoluto para qualquer gestão de desastres eficiente. Sem comunicação, não há comando.</a:t>
            </a:r>
            <a:endParaRPr sz="2400"/>
          </a:p>
        </p:txBody>
      </p:sp>
      <p:sp>
        <p:nvSpPr>
          <p:cNvPr id="7" name="Caixa de Texto 6"/>
          <p:cNvSpPr txBox="1"/>
          <p:nvPr/>
        </p:nvSpPr>
        <p:spPr>
          <a:xfrm>
            <a:off x="9737725" y="5189855"/>
            <a:ext cx="5080000" cy="2676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sz="2400"/>
              <a:t>O voluntariado especializado é um recurso poderoso. Soluções baseadas em radioamadores produzem impacto altíssimo com baixo investimento, desde que sejam rigorosamente institucionalizadas por normas, decretos e treinamentos contínuos.</a:t>
            </a:r>
            <a:endParaRPr sz="2400"/>
          </a:p>
        </p:txBody>
      </p:sp>
      <p:sp>
        <p:nvSpPr>
          <p:cNvPr id="8" name="Caixa de Texto 7"/>
          <p:cNvSpPr txBox="1"/>
          <p:nvPr/>
        </p:nvSpPr>
        <p:spPr>
          <a:xfrm>
            <a:off x="3429000" y="4504055"/>
            <a:ext cx="36080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sz="3200" b="1" u="sng">
                <a:latin typeface="Arial" panose="020B0604020202020204" pitchFamily="34" charset="0"/>
                <a:cs typeface="Arial" panose="020B0604020202020204" pitchFamily="34" charset="0"/>
              </a:rPr>
              <a:t>A Regra de Ouro</a:t>
            </a:r>
            <a:endParaRPr sz="3200" b="1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 de Texto 8"/>
          <p:cNvSpPr txBox="1"/>
          <p:nvPr/>
        </p:nvSpPr>
        <p:spPr>
          <a:xfrm>
            <a:off x="10864850" y="4351655"/>
            <a:ext cx="2825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sz="3200" b="1" u="sng">
                <a:latin typeface="Arial" panose="020B0604020202020204" pitchFamily="34" charset="0"/>
                <a:cs typeface="Arial" panose="020B0604020202020204" pitchFamily="34" charset="0"/>
              </a:rPr>
              <a:t>O Método</a:t>
            </a:r>
            <a:endParaRPr sz="3200" b="1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2362200" y="4017645"/>
            <a:ext cx="5943600" cy="4326255"/>
          </a:xfrm>
          <a:prstGeom prst="round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altLang="en-US"/>
          </a:p>
        </p:txBody>
      </p:sp>
      <p:sp>
        <p:nvSpPr>
          <p:cNvPr id="11" name="Retângulo arredondado 10"/>
          <p:cNvSpPr/>
          <p:nvPr/>
        </p:nvSpPr>
        <p:spPr>
          <a:xfrm>
            <a:off x="9220200" y="4017645"/>
            <a:ext cx="6248400" cy="4326255"/>
          </a:xfrm>
          <a:prstGeom prst="round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altLang="en-US"/>
          </a:p>
        </p:txBody>
      </p:sp>
      <p:sp>
        <p:nvSpPr>
          <p:cNvPr id="12" name="Caixa de Texto 11"/>
          <p:cNvSpPr txBox="1"/>
          <p:nvPr/>
        </p:nvSpPr>
        <p:spPr>
          <a:xfrm>
            <a:off x="1083310" y="2188210"/>
            <a:ext cx="15621000" cy="1445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verdadeira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resiliência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nasce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integração entre setores público e </a:t>
            </a:r>
            <a:r>
              <a:rPr lang="pt-BR"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pivado</a:t>
            </a:r>
            <a:endParaRPr lang="pt-BR" sz="4400" b="1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 descr="LOGO COMPDEC 2026 -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4" name="Caixa de Texto 3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4" name="Imagem 13" descr="ChatGPT Image 28 de jul. de 2026, 15_42_49-Photoroom (1)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6" name="Imagem 15" descr="//gab070002/ARQUIVOS COMPDEC/LOGO COMPDEC 2026 - 2.pngLOGO COMPDEC 2026 -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pPr algn="l">
              <a:lnSpc>
                <a:spcPts val="4200"/>
              </a:lnSpc>
            </a:pPr>
            <a:endParaRPr lang="en-US" altLang="pt-BR" dirty="0"/>
          </a:p>
        </p:txBody>
      </p:sp>
      <p:sp>
        <p:nvSpPr>
          <p:cNvPr id="6" name="Caixa de Texto 5"/>
          <p:cNvSpPr txBox="1"/>
          <p:nvPr/>
        </p:nvSpPr>
        <p:spPr>
          <a:xfrm>
            <a:off x="340360" y="1659690"/>
            <a:ext cx="13880322" cy="72580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Sugestão de como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implantar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REMER do zero</a:t>
            </a:r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ela 6"/>
          <p:cNvGraphicFramePr/>
          <p:nvPr/>
        </p:nvGraphicFramePr>
        <p:xfrm>
          <a:off x="457200" y="2513330"/>
          <a:ext cx="17392015" cy="6363970"/>
        </p:xfrm>
        <a:graphic>
          <a:graphicData uri="http://schemas.openxmlformats.org/drawingml/2006/table">
            <a:tbl>
              <a:tblPr/>
              <a:tblGrid>
                <a:gridCol w="2498725"/>
                <a:gridCol w="3987800"/>
                <a:gridCol w="6557645"/>
                <a:gridCol w="4347845"/>
              </a:tblGrid>
              <a:tr h="909320">
                <a:tc>
                  <a:txBody>
                    <a:bodyPr/>
                    <a:lstStyle/>
                    <a:p>
                      <a:pPr algn="ctr"/>
                      <a:r>
                        <a:rPr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0 – Diagnóstico</a:t>
                      </a:r>
                      <a:endParaRPr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Levantamento dos </a:t>
                      </a:r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radioamadores </a:t>
                      </a:r>
                      <a:r>
                        <a:rPr lang="pt-BR"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locais</a:t>
                      </a:r>
                      <a:endParaRPr lang="pt-BR"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Identificar interessados, lideranças comunitárias e demandas de comunicação.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Sensibilização da Defesa Civil e da comunidade.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8685">
                <a:tc>
                  <a:txBody>
                    <a:bodyPr/>
                    <a:lstStyle/>
                    <a:p>
                      <a:pPr algn="ctr"/>
                      <a:r>
                        <a:rPr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1 – Formação</a:t>
                      </a:r>
                      <a:endParaRPr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Primeiro grupo de voluntários em constituição.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Incentivar o licenciamento junto à ANATEL, promover cursos básicos e criar um núcleo inicial.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 municipal de radioamadores formado.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9320">
                <a:tc>
                  <a:txBody>
                    <a:bodyPr/>
                    <a:lstStyle/>
                    <a:p>
                      <a:pPr algn="ctr"/>
                      <a:r>
                        <a:rPr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2 – Estruturação</a:t>
                      </a:r>
                      <a:endParaRPr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Rede municipal em desenvolvimento.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Definir coordenação, protocolos, canais de operação e realizar os primeiros simulados.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Primeira capacidade operacional de resposta.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9320">
                <a:tc>
                  <a:txBody>
                    <a:bodyPr/>
                    <a:lstStyle/>
                    <a:p>
                      <a:pPr algn="ctr"/>
                      <a:r>
                        <a:rPr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3 – Institucionalização</a:t>
                      </a:r>
                      <a:endParaRPr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REMER oficialmente integrada à Defesa Civil.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Instituir </a:t>
                      </a:r>
                      <a:r>
                        <a:rPr lang="pt-BR"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formalmente</a:t>
                      </a:r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cadastrar voluntários, elaborar plano de acionamento e regulamentar </a:t>
                      </a:r>
                      <a:r>
                        <a:rPr lang="pt-BR"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atividades</a:t>
                      </a:r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REMER reconhecida oficialmente pelo município.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18005">
                <a:tc>
                  <a:txBody>
                    <a:bodyPr/>
                    <a:lstStyle/>
                    <a:p>
                      <a:pPr algn="ctr"/>
                      <a:r>
                        <a:rPr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4 – Expansão da Infraestrutura</a:t>
                      </a:r>
                      <a:endParaRPr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Rede consolidada e em crescimento.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Formalizar Permissões de Uso para instalação de repetidoras, antenas e equipamentos em torres e estruturas públicas estratégicas, ampliando a cobertura de radiofrequência sem necessidade de investimento em novas estruturas físicas.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Cobertura ampliada, redundância das comunicações e redução de custos públicos.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9320">
                <a:tc>
                  <a:txBody>
                    <a:bodyPr/>
                    <a:lstStyle/>
                    <a:p>
                      <a:pPr algn="ctr"/>
                      <a:r>
                        <a:rPr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5 – Integração Regional</a:t>
                      </a:r>
                      <a:endParaRPr sz="1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Município plenamente operacional.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Integrar-se às REMERs de municípios vizinhos, realizar exercícios conjuntos e estabelecer auxílio mútuo em desastres.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8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Rede regional resiliente e interoperável.</a:t>
                      </a:r>
                      <a:endParaRPr sz="18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Imagem 2" descr="LOGO COMPDEC 2026 -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4" name="Caixa de Texto 3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m 8" descr="ChatGPT Image 28 de jul. de 2026, 15_42_49-Photoroom (1)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4235922" y="232384"/>
            <a:ext cx="3671143" cy="1733987"/>
          </a:xfrm>
          <a:prstGeom prst="rect">
            <a:avLst/>
          </a:prstGeom>
        </p:spPr>
      </p:pic>
      <p:pic>
        <p:nvPicPr>
          <p:cNvPr id="11" name="Imagem 10" descr="//gab070002/ARQUIVOS COMPDEC/LOGO COMPDEC 2026 - 2.pngLOGO COMPDEC 2026 -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0935" y="274105"/>
            <a:ext cx="3671144" cy="12851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62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pPr algn="l">
              <a:lnSpc>
                <a:spcPts val="4200"/>
              </a:lnSpc>
            </a:pPr>
            <a:endParaRPr lang="pt-BR" dirty="0"/>
          </a:p>
        </p:txBody>
      </p:sp>
      <p:pic>
        <p:nvPicPr>
          <p:cNvPr id="7" name="Image 1" descr="/home/claude/extracted_images/final/foto_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8300720" y="2113915"/>
            <a:ext cx="3686175" cy="289941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Image 3" descr="C:/Users/COMPDEC/Downloads/WhatsApp Image 2026-07-24 at 16.52.54.jpegWhatsApp Image 2026-07-24 at 16.52.5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593195" y="1720850"/>
            <a:ext cx="2871470" cy="360743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2" name="Image 4" descr="/home/claude/extracted_images/final/foto_8.jpg"/>
          <p:cNvPicPr>
            <a:picLocks noChangeAspect="1"/>
          </p:cNvPicPr>
          <p:nvPr/>
        </p:nvPicPr>
        <p:blipFill>
          <a:blip r:embed="rId4"/>
          <a:srcRect t="8123"/>
          <a:stretch>
            <a:fillRect/>
          </a:stretch>
        </p:blipFill>
        <p:spPr>
          <a:xfrm>
            <a:off x="2709545" y="1720215"/>
            <a:ext cx="5579745" cy="35998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4" name="Image 5" descr="/home/claude/extracted_images/final/foto_6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693785" y="5243830"/>
            <a:ext cx="5770880" cy="36861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Imagem 2" descr="LOGO COMPDEC 2026 -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50235" y="9487535"/>
            <a:ext cx="1620000" cy="567081"/>
          </a:xfrm>
          <a:prstGeom prst="rect">
            <a:avLst/>
          </a:prstGeom>
        </p:spPr>
      </p:pic>
      <p:sp>
        <p:nvSpPr>
          <p:cNvPr id="4" name="Caixa de Texto 3"/>
          <p:cNvSpPr txBox="1"/>
          <p:nvPr/>
        </p:nvSpPr>
        <p:spPr>
          <a:xfrm>
            <a:off x="6934200" y="9563100"/>
            <a:ext cx="1959610" cy="401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pt-BR" sz="2000">
                <a:solidFill>
                  <a:schemeClr val="bg1">
                    <a:lumMod val="95000"/>
                  </a:schemeClr>
                </a:solidFill>
              </a:rPr>
              <a:t>#COMPDECSMJ</a:t>
            </a:r>
            <a:endParaRPr lang="en-US" altLang="pt-BR" sz="20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1" name="Imagem 10" descr="ChatGPT Image 28 de jul. de 2026, 15_42_49-Photoroom (1)"/>
          <p:cNvPicPr>
            <a:picLocks noChangeAspect="1"/>
          </p:cNvPicPr>
          <p:nvPr/>
        </p:nvPicPr>
        <p:blipFill>
          <a:blip r:embed="rId7">
            <a:alphaModFix amt="80000"/>
          </a:blip>
          <a:stretch>
            <a:fillRect/>
          </a:stretch>
        </p:blipFill>
        <p:spPr>
          <a:xfrm>
            <a:off x="14235922" y="156184"/>
            <a:ext cx="3671143" cy="1733987"/>
          </a:xfrm>
          <a:prstGeom prst="rect">
            <a:avLst/>
          </a:prstGeom>
        </p:spPr>
      </p:pic>
      <p:pic>
        <p:nvPicPr>
          <p:cNvPr id="15" name="Imagem 14" descr="//gab070002/ARQUIVOS COMPDEC/LOGO COMPDEC 2026 - 2.pngLOGO COMPDEC 2026 -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0935" y="197905"/>
            <a:ext cx="3671144" cy="1285153"/>
          </a:xfrm>
          <a:prstGeom prst="rect">
            <a:avLst/>
          </a:prstGeom>
        </p:spPr>
      </p:pic>
      <p:pic>
        <p:nvPicPr>
          <p:cNvPr id="6" name="Image 0" descr="/home/claude/extracted_images/final/foto_1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721610" y="5320030"/>
            <a:ext cx="2757805" cy="35998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Image 2" descr="/home/claude/extracted_images/final/foto_2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479415" y="5320030"/>
            <a:ext cx="2809875" cy="35998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Image 1" descr="/home/claude/extracted_images/final/foto_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8300720" y="2099310"/>
            <a:ext cx="3686175" cy="289941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Image 3" descr="C:/Users/COMPDEC/Downloads/WhatsApp Image 2026-07-24 at 16.52.54.jpegWhatsApp Image 2026-07-24 at 16.52.5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593195" y="1706245"/>
            <a:ext cx="2871470" cy="360743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3" name="Image 4" descr="/home/claude/extracted_images/final/foto_8.jpg"/>
          <p:cNvPicPr>
            <a:picLocks noChangeAspect="1"/>
          </p:cNvPicPr>
          <p:nvPr/>
        </p:nvPicPr>
        <p:blipFill>
          <a:blip r:embed="rId4"/>
          <a:srcRect t="8123"/>
          <a:stretch>
            <a:fillRect/>
          </a:stretch>
        </p:blipFill>
        <p:spPr>
          <a:xfrm>
            <a:off x="2709545" y="1705610"/>
            <a:ext cx="5868035" cy="35998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6" name="Image 5" descr="/home/claude/extracted_images/final/foto_6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693785" y="5229225"/>
            <a:ext cx="5770880" cy="36861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7" name="Image 0" descr="/home/claude/extracted_images/final/foto_1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721610" y="5305425"/>
            <a:ext cx="2757805" cy="35998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8" name="Image 2" descr="/home/claude/extracted_images/final/foto_2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595620" y="5305425"/>
            <a:ext cx="2982595" cy="35998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gradient&quot;:[{&quot;brightness&quot;:0.800000011920929,&quot;colorType&quot;:1,&quot;foreColorIndex&quot;:6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8228_2*n_h_h_i*1_2_1_1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FILL_TYPE" val="3"/>
  <p:tag name="KSO_WM_DIAGRAM_USE_COLOR_VALUE" val="{&quot;color_scheme&quot;:1,&quot;color_type&quot;:1,&quot;theme_color_indexes&quot;:[5,6,5,6,5,6]}"/>
</p:tagLst>
</file>

<file path=ppt/tags/tag1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8_2*n_h_h_f*1_2_1_1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8_2*n_h_h_i*1_2_1_2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PRESET_TEXT" val="01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8_2*n_h_h_f*1_2_2_1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3"/>
  <p:tag name="KSO_WM_UNIT_ID" val="diagram20238228_2*n_h_h_i*1_2_2_3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PRESET_TEXT" val="02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8_2*n_h_h_f*1_2_3_1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3"/>
  <p:tag name="KSO_WM_UNIT_ID" val="diagram20238228_2*n_h_h_i*1_2_3_3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PRESET_TEXT" val="0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6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type&quot;:0},&quot;shadow&quot;:{&quot;brightness&quot;:0,&quot;colorType&quot;:1,&quot;foreColorIndex&quot;:5,&quot;transparency&quot;:0.9100000262260437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8407_1*l_h_i*1_2_2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FILL_TYPE" val="1"/>
  <p:tag name="KSO_WM_UNIT_FILL_FORE_SCHEMECOLOR_INDEX" val="1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7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8407_1*l_h_i*1_1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8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38407_1*l_h_i*1_5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9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8407_1*l_h_i*1_3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gradient&quot;:[{&quot;brightness&quot;:0.800000011920929,&quot;colorType&quot;:1,&quot;foreColorIndex&quot;:6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8228_2*n_h_h_i*1_2_2_1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FILL_TYPE" val="3"/>
  <p:tag name="KSO_WM_DIAGRAM_USE_COLOR_VALUE" val="{&quot;color_scheme&quot;:1,&quot;color_type&quot;:1,&quot;theme_color_indexes&quot;:[5,6,5,6,5,6]}"/>
</p:tagLst>
</file>

<file path=ppt/tags/tag20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type&quot;:0},&quot;shadow&quot;:{&quot;brightness&quot;:0,&quot;colorType&quot;:1,&quot;foreColorIndex&quot;:5,&quot;transparency&quot;:0.9100000262260437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8407_1*l_h_i*1_1_2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FILL_TYPE" val="1"/>
  <p:tag name="KSO_WM_UNIT_FILL_FORE_SCHEMECOLOR_INDEX" val="1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1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type&quot;:0},&quot;shadow&quot;:{&quot;brightness&quot;:0,&quot;colorType&quot;:1,&quot;foreColorIndex&quot;:5,&quot;transparency&quot;:0.9100000262260437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2"/>
  <p:tag name="KSO_WM_UNIT_ID" val="diagram20238407_1*l_h_i*1_5_2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FILL_TYPE" val="1"/>
  <p:tag name="KSO_WM_UNIT_FILL_FORE_SCHEMECOLOR_INDEX" val="1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2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type&quot;:0},&quot;shadow&quot;:{&quot;brightness&quot;:0,&quot;colorType&quot;:1,&quot;foreColorIndex&quot;:5,&quot;transparency&quot;:0.9100000262260437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38407_1*l_h_i*1_4_2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FILL_TYPE" val="1"/>
  <p:tag name="KSO_WM_UNIT_FILL_FORE_SCHEMECOLOR_INDEX" val="1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3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type&quot;:0},&quot;shadow&quot;:{&quot;brightness&quot;:0,&quot;colorType&quot;:1,&quot;foreColorIndex&quot;:5,&quot;transparency&quot;:0.9100000262260437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8407_1*l_h_i*1_3_2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FILL_TYPE" val="1"/>
  <p:tag name="KSO_WM_UNIT_FILL_FORE_SCHEMECOLOR_INDEX" val="1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4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38407_1*l_h_i*1_2_3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5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8407_1*l_h_i*1_2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6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8407_1*l_h_i*1_4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7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238407_1*l_h_i*1_4_3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8.xml><?xml version="1.0" encoding="utf-8"?>
<p:tagLst xmlns:p="http://schemas.openxmlformats.org/presentationml/2006/main">
  <p:tag name="KSO_WM_UNIT_TEXT_FILL_FORE_SCHEMECOLOR_INDEX_BRIGHTNESS" val="0.25"/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8407_1*l_h_f*1_1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9.xml><?xml version="1.0" encoding="utf-8"?>
<p:tagLst xmlns:p="http://schemas.openxmlformats.org/presentationml/2006/main">
  <p:tag name="KSO_WM_UNIT_TEXT_FILL_FORE_SCHEMECOLOR_INDEX_BRIGHTNESS" val="0.25"/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38407_1*l_h_f*1_5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gradient&quot;:[{&quot;brightness&quot;:0.800000011920929,&quot;colorType&quot;:1,&quot;foreColorIndex&quot;:6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38228_2*n_h_h_i*1_2_3_1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FILL_TYPE" val="3"/>
  <p:tag name="KSO_WM_DIAGRAM_USE_COLOR_VALUE" val="{&quot;color_scheme&quot;:1,&quot;color_type&quot;:1,&quot;theme_color_indexes&quot;:[5,6,5,6,5,6]}"/>
</p:tagLst>
</file>

<file path=ppt/tags/tag30.xml><?xml version="1.0" encoding="utf-8"?>
<p:tagLst xmlns:p="http://schemas.openxmlformats.org/presentationml/2006/main">
  <p:tag name="KSO_WM_UNIT_TEXT_FILL_FORE_SCHEMECOLOR_INDEX_BRIGHTNESS" val="0.25"/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8407_1*l_h_f*1_3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1.xml><?xml version="1.0" encoding="utf-8"?>
<p:tagLst xmlns:p="http://schemas.openxmlformats.org/presentationml/2006/main">
  <p:tag name="KSO_WM_UNIT_TEXT_FILL_FORE_SCHEMECOLOR_INDEX_BRIGHTNESS" val="0.25"/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38407_1*l_h_f*1_4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2.xml><?xml version="1.0" encoding="utf-8"?>
<p:tagLst xmlns:p="http://schemas.openxmlformats.org/presentationml/2006/main">
  <p:tag name="KSO_WM_UNIT_TEXT_FILL_FORE_SCHEMECOLOR_INDEX_BRIGHTNESS" val="0.25"/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8407_1*l_h_f*1_2_1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3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38407_1*l_h_i*1_1_3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34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38407_1*l_h_i*1_2_4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35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38407_1*l_h_i*1_3_3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36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diagram20238407_1*l_h_i*1_4_4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37.xml><?xml version="1.0" encoding="utf-8"?>
<p:tagLst xmlns:p="http://schemas.openxmlformats.org/presentationml/2006/main">
  <p:tag name="KSO_WM_DIAGRAM_MAX_ITEMCNT" val="5"/>
  <p:tag name="KSO_WM_DIAGRAM_MIN_ITEMCNT" val="5"/>
  <p:tag name="KSO_WM_DIAGRAM_VIRTUALLY_FRAME" val="{&quot;height&quot;:499.78432677742074,&quot;left&quot;:-361.5999212598425,&quot;top&quot;:165.9500787401574,&quot;width&quot;:1623.9026587090634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3"/>
  <p:tag name="KSO_WM_UNIT_ID" val="diagram20238407_1*l_h_i*1_5_3"/>
  <p:tag name="KSO_WM_TEMPLATE_CATEGORY" val="diagram"/>
  <p:tag name="KSO_WM_TEMPLATE_INDEX" val="20238407"/>
  <p:tag name="KSO_WM_UNIT_LAYERLEVEL" val="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38.xml><?xml version="1.0" encoding="utf-8"?>
<p:tagLst xmlns:p="http://schemas.openxmlformats.org/presentationml/2006/main">
  <p:tag name="RESOURCE_RECORD_KEY" val="{&quot;70&quot;:[3325120,3322003,3322209,3319436,3324062,3321624]}"/>
</p:tagLst>
</file>

<file path=ppt/tags/tag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solid&quot;:{&quot;brightness&quot;:0.800000011920929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28_2*n_h_i*1_1_1"/>
  <p:tag name="KSO_WM_TEMPLATE_CATEGORY" val="diagram"/>
  <p:tag name="KSO_WM_TEMPLATE_INDEX" val="20238228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5,6,5,6,5,6]}"/>
</p:tagLst>
</file>

<file path=ppt/tags/tag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gradient&quot;:[{&quot;brightness&quot;:0,&quot;colorType&quot;:1,&quot;foreColorIndex&quot;:7,&quot;pos&quot;:0,&quot;transparency&quot;:0},{&quot;brightness&quot;:0,&quot;colorType&quot;:1,&quot;foreColorIndex&quot;:6,&quot;pos&quot;:1,&quot;transparency&quot;:0}],&quot;type&quot;:3},&quot;glow&quot;:{&quot;colorType&quot;:0},&quot;line&quot;:{&quot;solidLine&quot;:{&quot;brightness&quot;:0,&quot;colorType&quot;:1,&quot;foreColorIndex&quot;:2,&quot;transparency&quot;:0},&quot;type&quot;:1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228_2*n_h_h_i*1_2_3_2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FILL_TYPE" val="3"/>
  <p:tag name="KSO_WM_UNIT_LINE_FORE_SCHEMECOLOR_INDEX" val="2"/>
  <p:tag name="KSO_WM_DIAGRAM_USE_COLOR_VALUE" val="{&quot;color_scheme&quot;:1,&quot;color_type&quot;:1,&quot;theme_color_indexes&quot;:[5,6,5,6,5,6]}"/>
</p:tagLst>
</file>

<file path=ppt/tags/tag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solidLine&quot;:{&quot;brightness&quot;:0,&quot;colorType&quot;:1,&quot;foreColorIndex&quot;:2,&quot;transparency&quot;:0},&quot;type&quot;:1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2"/>
  <p:tag name="KSO_WM_UNIT_ID" val="diagram20238228_2*n_h_h_i*1_2_2_2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FILL_TYPE" val="3"/>
  <p:tag name="KSO_WM_UNIT_LINE_FORE_SCHEMECOLOR_INDEX" val="2"/>
  <p:tag name="KSO_WM_DIAGRAM_USE_COLOR_VALUE" val="{&quot;color_scheme&quot;:1,&quot;color_type&quot;:1,&quot;theme_color_indexes&quot;:[5,6,5,6,5,6]}"/>
</p:tagLst>
</file>

<file path=ppt/tags/tag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gradient&quot;:[{&quot;brightness&quot;:0,&quot;colorType&quot;:1,&quot;foreColorIndex&quot;:7,&quot;pos&quot;:0,&quot;transparency&quot;:0},{&quot;brightness&quot;:0,&quot;colorType&quot;:1,&quot;foreColorIndex&quot;:6,&quot;pos&quot;:1,&quot;transparency&quot;:0}],&quot;type&quot;:3},&quot;glow&quot;:{&quot;colorType&quot;:0},&quot;line&quot;:{&quot;solidLine&quot;:{&quot;brightness&quot;:0,&quot;colorType&quot;:1,&quot;foreColorIndex&quot;:2,&quot;transparency&quot;:0},&quot;type&quot;:1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228_2*n_h_h_i*1_2_1_3"/>
  <p:tag name="KSO_WM_TEMPLATE_CATEGORY" val="diagram"/>
  <p:tag name="KSO_WM_TEMPLATE_INDEX" val="20238228"/>
  <p:tag name="KSO_WM_UNIT_LAYERLEVEL" val="1_1_1_1"/>
  <p:tag name="KSO_WM_TAG_VERSION" val="3.0"/>
  <p:tag name="KSO_WM_BEAUTIFY_FLAG" val="#wm#"/>
  <p:tag name="KSO_WM_UNIT_FILL_TYPE" val="3"/>
  <p:tag name="KSO_WM_UNIT_LINE_FORE_SCHEMECOLOR_INDEX" val="2"/>
  <p:tag name="KSO_WM_DIAGRAM_USE_COLOR_VALUE" val="{&quot;color_scheme&quot;:1,&quot;color_type&quot;:1,&quot;theme_color_indexes&quot;:[5,6,5,6,5,6]}"/>
</p:tagLst>
</file>

<file path=ppt/tags/tag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0"/>
  <p:tag name="KSO_WM_UNIT_TEXT_FILL_TYPE" val="1"/>
  <p:tag name="KSO_WM_DIAGRAM_VERSION" val="3"/>
  <p:tag name="KSO_WM_DIAGRAM_COLOR_TRICK" val="2"/>
  <p:tag name="KSO_WM_DIAGRAM_COLOR_TEXT_CAN_REMOVE" val="n"/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8_2*n_h_a*1_1_1"/>
  <p:tag name="KSO_WM_TEMPLATE_CATEGORY" val="diagram"/>
  <p:tag name="KSO_WM_TEMPLATE_INDEX" val="20238228"/>
  <p:tag name="KSO_WM_UNIT_LAYERLEVEL" val="1_1_1"/>
  <p:tag name="KSO_WM_TAG_VERSION" val="3.0"/>
  <p:tag name="KSO_WM_BEAUTIFY_FLAG" val="#wm#"/>
  <p:tag name="KSO_WM_UNIT_PRESET_TEXT" val="Your title here"/>
  <p:tag name="KSO_WM_DIAGRAM_USE_COLOR_VALUE" val="{&quot;color_scheme&quot;:1,&quot;color_type&quot;:1,&quot;theme_color_indexes&quot;:[5,6,5,6,5,6]}"/>
</p:tagLst>
</file>

<file path=ppt/tags/tag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2.73463745117186,&quot;left&quot;:34.786035362386066,&quot;top&quot;:277.75768127441404,&quot;width&quot;:781.9325742567546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228_2*n_h_i*1_1_2"/>
  <p:tag name="KSO_WM_TEMPLATE_CATEGORY" val="diagram"/>
  <p:tag name="KSO_WM_TEMPLATE_INDEX" val="20238228"/>
  <p:tag name="KSO_WM_UNIT_LAYERLEVEL" val="1_1_1"/>
  <p:tag name="KSO_WM_TAG_VERSION" val="3.0"/>
  <p:tag name="KSO_WM_BEAUTIFY_FLAG" val="#wm#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5,6,5,6,5,6]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4096</Words>
  <Application>WPS Presentation</Application>
  <PresentationFormat>Personalizar</PresentationFormat>
  <Paragraphs>190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7" baseType="lpstr">
      <vt:lpstr>Arial</vt:lpstr>
      <vt:lpstr>SimSun</vt:lpstr>
      <vt:lpstr>Wingdings</vt:lpstr>
      <vt:lpstr>Cambria</vt:lpstr>
      <vt:lpstr>Cambria</vt:lpstr>
      <vt:lpstr>Cambria</vt:lpstr>
      <vt:lpstr>Open Sans Bold</vt:lpstr>
      <vt:lpstr>Constantia</vt:lpstr>
      <vt:lpstr>Calibri</vt:lpstr>
      <vt:lpstr>Calibri</vt:lpstr>
      <vt:lpstr>Calibri</vt:lpstr>
      <vt:lpstr>Wingdings</vt:lpstr>
      <vt:lpstr>Microsoft YaHei</vt:lpstr>
      <vt:lpstr/>
      <vt:lpstr>Arial Unicode MS</vt:lpstr>
      <vt:lpstr>Segoe Print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Inserir um título</dc:title>
  <dc:creator>IVAN CARLOS ABREU LORETO</dc:creator>
  <cp:lastModifiedBy>bruno.pagel</cp:lastModifiedBy>
  <cp:revision>45</cp:revision>
  <dcterms:created xsi:type="dcterms:W3CDTF">2006-08-16T00:00:00Z</dcterms:created>
  <dcterms:modified xsi:type="dcterms:W3CDTF">2026-08-03T16:36:25Z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  <property fmtid="{D5CDD505-2E9C-101B-9397-08002B2CF9AE}" pid="3" name="ICV">
    <vt:lpwstr>44715789F7CF4B909CBFF9EC7371BA04_13</vt:lpwstr>
  </property>
</Properties>
</file>