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6" r:id="rId7"/>
    <p:sldId id="262" r:id="rId8"/>
    <p:sldId id="267" r:id="rId9"/>
    <p:sldId id="264" r:id="rId10"/>
    <p:sldId id="268" r:id="rId11"/>
  </p:sldIdLst>
  <p:sldSz cx="18288000" cy="10287000"/>
  <p:notesSz cx="6858000" cy="9144000"/>
  <p:embeddedFontLst>
    <p:embeddedFont>
      <p:font typeface="Open Sans Bold" panose="020B0604020202020204" charset="0"/>
      <p:regular r:id="rId12"/>
    </p:embeddedFont>
    <p:embeddedFont>
      <p:font typeface="Calibri" panose="020F0502020204030204" pitchFamily="34" charset="0"/>
      <p:regular r:id="rId13"/>
      <p:bold r:id="rId14"/>
      <p:italic r:id="rId15"/>
      <p:boldItalic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3" d="100"/>
          <a:sy n="73" d="100"/>
        </p:scale>
        <p:origin x="59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TextBox 3"/>
          <p:cNvSpPr txBox="1"/>
          <p:nvPr/>
        </p:nvSpPr>
        <p:spPr>
          <a:xfrm>
            <a:off x="1238558" y="2628461"/>
            <a:ext cx="15810884" cy="55656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endParaRPr dirty="0"/>
          </a:p>
          <a:p>
            <a:pPr algn="ctr">
              <a:lnSpc>
                <a:spcPts val="7279"/>
              </a:lnSpc>
              <a:spcBef>
                <a:spcPct val="0"/>
              </a:spcBef>
            </a:pPr>
            <a:r>
              <a:rPr lang="en-US" sz="5199" b="1" dirty="0" err="1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Criação</a:t>
            </a:r>
            <a:r>
              <a:rPr lang="en-US" sz="5199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do </a:t>
            </a:r>
            <a:r>
              <a:rPr lang="en-US" sz="5199" b="1" dirty="0" err="1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Comitê</a:t>
            </a:r>
            <a:r>
              <a:rPr lang="en-US" sz="5199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Gestor de </a:t>
            </a:r>
            <a:r>
              <a:rPr lang="en-US" sz="5199" b="1" dirty="0" err="1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Governança</a:t>
            </a:r>
            <a:r>
              <a:rPr lang="en-US" sz="5199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5199" b="1" dirty="0" err="1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Climática</a:t>
            </a:r>
            <a:endParaRPr lang="en-US" sz="5199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ctr">
              <a:lnSpc>
                <a:spcPts val="4759"/>
              </a:lnSpc>
              <a:spcBef>
                <a:spcPct val="0"/>
              </a:spcBef>
            </a:pPr>
            <a:endParaRPr lang="en-US" sz="5199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ctr">
              <a:lnSpc>
                <a:spcPts val="4759"/>
              </a:lnSpc>
              <a:spcBef>
                <a:spcPct val="0"/>
              </a:spcBef>
            </a:pPr>
            <a:endParaRPr lang="en-US" sz="3399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b="1" dirty="0" err="1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Autor</a:t>
            </a:r>
            <a:r>
              <a:rPr lang="en-US" sz="3399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: </a:t>
            </a:r>
            <a:r>
              <a:rPr lang="en-US" sz="3399" b="1" dirty="0" err="1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Tarcísio</a:t>
            </a:r>
            <a:r>
              <a:rPr lang="en-US" sz="3399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José </a:t>
            </a:r>
            <a:r>
              <a:rPr lang="en-US" sz="3399" b="1" dirty="0" err="1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Foëger</a:t>
            </a:r>
            <a:endParaRPr lang="en-US" sz="3399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Defesa Civil Municipal de Vitória/ES</a:t>
            </a:r>
            <a:endParaRPr lang="en-US" sz="3399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ctr">
              <a:lnSpc>
                <a:spcPts val="4759"/>
              </a:lnSpc>
              <a:spcBef>
                <a:spcPct val="0"/>
              </a:spcBef>
            </a:pPr>
            <a:endParaRPr lang="en-US" sz="3399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307910" y="-1091017"/>
            <a:ext cx="5222229" cy="4900862"/>
          </a:xfrm>
          <a:custGeom>
            <a:avLst/>
            <a:gdLst/>
            <a:ahLst/>
            <a:cxnLst/>
            <a:rect l="l" t="t" r="r" b="b"/>
            <a:pathLst>
              <a:path w="5222229" h="4900862">
                <a:moveTo>
                  <a:pt x="0" y="0"/>
                </a:moveTo>
                <a:lnTo>
                  <a:pt x="5222230" y="0"/>
                </a:lnTo>
                <a:lnTo>
                  <a:pt x="5222230" y="4900861"/>
                </a:lnTo>
                <a:lnTo>
                  <a:pt x="0" y="490086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TextBox 5"/>
          <p:cNvSpPr txBox="1"/>
          <p:nvPr/>
        </p:nvSpPr>
        <p:spPr>
          <a:xfrm>
            <a:off x="307910" y="7689335"/>
            <a:ext cx="17672179" cy="6959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40"/>
              </a:lnSpc>
            </a:pPr>
            <a:r>
              <a:rPr lang="en-US" sz="41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1º Seminário Estadual de Boas Práticas em Proteção e Defesa Civil</a:t>
            </a:r>
          </a:p>
        </p:txBody>
      </p:sp>
      <p:sp>
        <p:nvSpPr>
          <p:cNvPr id="6" name="Freeform 6"/>
          <p:cNvSpPr/>
          <p:nvPr/>
        </p:nvSpPr>
        <p:spPr>
          <a:xfrm>
            <a:off x="13065771" y="-1280727"/>
            <a:ext cx="5222229" cy="4900862"/>
          </a:xfrm>
          <a:custGeom>
            <a:avLst/>
            <a:gdLst/>
            <a:ahLst/>
            <a:cxnLst/>
            <a:rect l="l" t="t" r="r" b="b"/>
            <a:pathLst>
              <a:path w="5222229" h="4900862">
                <a:moveTo>
                  <a:pt x="0" y="0"/>
                </a:moveTo>
                <a:lnTo>
                  <a:pt x="5222229" y="0"/>
                </a:lnTo>
                <a:lnTo>
                  <a:pt x="5222229" y="4900862"/>
                </a:lnTo>
                <a:lnTo>
                  <a:pt x="0" y="490086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73401" y="9286801"/>
            <a:ext cx="838199" cy="80596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5362" y="19891"/>
            <a:ext cx="18252638" cy="10267109"/>
          </a:xfrm>
          <a:custGeom>
            <a:avLst/>
            <a:gdLst/>
            <a:ahLst/>
            <a:cxnLst/>
            <a:rect l="l" t="t" r="r" b="b"/>
            <a:pathLst>
              <a:path w="18252638" h="10267109">
                <a:moveTo>
                  <a:pt x="0" y="0"/>
                </a:moveTo>
                <a:lnTo>
                  <a:pt x="18252638" y="0"/>
                </a:lnTo>
                <a:lnTo>
                  <a:pt x="18252638" y="10267109"/>
                </a:lnTo>
                <a:lnTo>
                  <a:pt x="0" y="1026710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13065771" y="-1421731"/>
            <a:ext cx="5222229" cy="4900862"/>
          </a:xfrm>
          <a:custGeom>
            <a:avLst/>
            <a:gdLst/>
            <a:ahLst/>
            <a:cxnLst/>
            <a:rect l="l" t="t" r="r" b="b"/>
            <a:pathLst>
              <a:path w="5222229" h="4900862">
                <a:moveTo>
                  <a:pt x="0" y="0"/>
                </a:moveTo>
                <a:lnTo>
                  <a:pt x="5222229" y="0"/>
                </a:lnTo>
                <a:lnTo>
                  <a:pt x="5222229" y="4900862"/>
                </a:lnTo>
                <a:lnTo>
                  <a:pt x="0" y="490086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TextBox 4"/>
          <p:cNvSpPr txBox="1"/>
          <p:nvPr/>
        </p:nvSpPr>
        <p:spPr>
          <a:xfrm>
            <a:off x="1028700" y="611748"/>
            <a:ext cx="10248900" cy="11742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799"/>
              </a:lnSpc>
              <a:spcBef>
                <a:spcPct val="0"/>
              </a:spcBef>
            </a:pPr>
            <a:r>
              <a:rPr lang="en-US" sz="6999" b="1" dirty="0" err="1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Conclusão</a:t>
            </a:r>
            <a:r>
              <a:rPr lang="en-US" sz="6999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endParaRPr lang="en-US" sz="6999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25800" y="9258300"/>
            <a:ext cx="838199" cy="805961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00200" y="2095500"/>
            <a:ext cx="14859000" cy="670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2364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13065771" y="-1147078"/>
            <a:ext cx="5222229" cy="4900862"/>
          </a:xfrm>
          <a:custGeom>
            <a:avLst/>
            <a:gdLst/>
            <a:ahLst/>
            <a:cxnLst/>
            <a:rect l="l" t="t" r="r" b="b"/>
            <a:pathLst>
              <a:path w="5222229" h="4900862">
                <a:moveTo>
                  <a:pt x="0" y="0"/>
                </a:moveTo>
                <a:lnTo>
                  <a:pt x="5222229" y="0"/>
                </a:lnTo>
                <a:lnTo>
                  <a:pt x="5222229" y="4900862"/>
                </a:lnTo>
                <a:lnTo>
                  <a:pt x="0" y="490086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TextBox 5"/>
          <p:cNvSpPr txBox="1"/>
          <p:nvPr/>
        </p:nvSpPr>
        <p:spPr>
          <a:xfrm>
            <a:off x="0" y="365124"/>
            <a:ext cx="13487400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5000" b="1" dirty="0" err="1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Contextualização</a:t>
            </a:r>
            <a:endParaRPr lang="en-US" sz="5000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73401" y="9286801"/>
            <a:ext cx="838199" cy="805961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77600" y="2552700"/>
            <a:ext cx="6553200" cy="5867399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1866901"/>
            <a:ext cx="10515600" cy="701039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13316211" y="-1231169"/>
            <a:ext cx="5222229" cy="4900862"/>
          </a:xfrm>
          <a:custGeom>
            <a:avLst/>
            <a:gdLst/>
            <a:ahLst/>
            <a:cxnLst/>
            <a:rect l="l" t="t" r="r" b="b"/>
            <a:pathLst>
              <a:path w="5222229" h="4900862">
                <a:moveTo>
                  <a:pt x="0" y="0"/>
                </a:moveTo>
                <a:lnTo>
                  <a:pt x="5222229" y="0"/>
                </a:lnTo>
                <a:lnTo>
                  <a:pt x="5222229" y="4900862"/>
                </a:lnTo>
                <a:lnTo>
                  <a:pt x="0" y="490086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TextBox 5"/>
          <p:cNvSpPr txBox="1"/>
          <p:nvPr/>
        </p:nvSpPr>
        <p:spPr>
          <a:xfrm>
            <a:off x="0" y="365124"/>
            <a:ext cx="12731581" cy="11938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99"/>
              </a:lnSpc>
              <a:spcBef>
                <a:spcPct val="0"/>
              </a:spcBef>
            </a:pPr>
            <a:r>
              <a:rPr lang="en-US" sz="6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Metodologia 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2009503"/>
            <a:ext cx="8229600" cy="6629400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29800" y="2399666"/>
            <a:ext cx="6249925" cy="627516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73401" y="9286801"/>
            <a:ext cx="838199" cy="80596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13275413" y="-1421731"/>
            <a:ext cx="5222229" cy="4900862"/>
          </a:xfrm>
          <a:custGeom>
            <a:avLst/>
            <a:gdLst/>
            <a:ahLst/>
            <a:cxnLst/>
            <a:rect l="l" t="t" r="r" b="b"/>
            <a:pathLst>
              <a:path w="5222229" h="4900862">
                <a:moveTo>
                  <a:pt x="0" y="0"/>
                </a:moveTo>
                <a:lnTo>
                  <a:pt x="5222229" y="0"/>
                </a:lnTo>
                <a:lnTo>
                  <a:pt x="5222229" y="4900862"/>
                </a:lnTo>
                <a:lnTo>
                  <a:pt x="0" y="490086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TextBox 5"/>
          <p:cNvSpPr txBox="1"/>
          <p:nvPr/>
        </p:nvSpPr>
        <p:spPr>
          <a:xfrm>
            <a:off x="1374752" y="365125"/>
            <a:ext cx="5671840" cy="1193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99"/>
              </a:lnSpc>
              <a:spcBef>
                <a:spcPct val="0"/>
              </a:spcBef>
            </a:pPr>
            <a:r>
              <a:rPr lang="en-US" sz="699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Escopo Geral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4910" y="1924050"/>
            <a:ext cx="12860690" cy="6773220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73401" y="9286801"/>
            <a:ext cx="838199" cy="80596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13065771" y="-1421731"/>
            <a:ext cx="5222229" cy="4900862"/>
          </a:xfrm>
          <a:custGeom>
            <a:avLst/>
            <a:gdLst/>
            <a:ahLst/>
            <a:cxnLst/>
            <a:rect l="l" t="t" r="r" b="b"/>
            <a:pathLst>
              <a:path w="5222229" h="4900862">
                <a:moveTo>
                  <a:pt x="0" y="0"/>
                </a:moveTo>
                <a:lnTo>
                  <a:pt x="5222229" y="0"/>
                </a:lnTo>
                <a:lnTo>
                  <a:pt x="5222229" y="4900862"/>
                </a:lnTo>
                <a:lnTo>
                  <a:pt x="0" y="490086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TextBox 5"/>
          <p:cNvSpPr txBox="1"/>
          <p:nvPr/>
        </p:nvSpPr>
        <p:spPr>
          <a:xfrm>
            <a:off x="816540" y="365125"/>
            <a:ext cx="9198868" cy="1193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99"/>
              </a:lnSpc>
              <a:spcBef>
                <a:spcPct val="0"/>
              </a:spcBef>
            </a:pPr>
            <a:r>
              <a:rPr lang="en-US" sz="699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Ações Desenvolvidas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2600" y="1558926"/>
            <a:ext cx="10591799" cy="7428320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73401" y="9286801"/>
            <a:ext cx="838199" cy="80596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13065771" y="-1421731"/>
            <a:ext cx="5222229" cy="4900862"/>
          </a:xfrm>
          <a:custGeom>
            <a:avLst/>
            <a:gdLst/>
            <a:ahLst/>
            <a:cxnLst/>
            <a:rect l="l" t="t" r="r" b="b"/>
            <a:pathLst>
              <a:path w="5222229" h="4900862">
                <a:moveTo>
                  <a:pt x="0" y="0"/>
                </a:moveTo>
                <a:lnTo>
                  <a:pt x="5222229" y="0"/>
                </a:lnTo>
                <a:lnTo>
                  <a:pt x="5222229" y="4900862"/>
                </a:lnTo>
                <a:lnTo>
                  <a:pt x="0" y="490086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TextBox 4"/>
          <p:cNvSpPr txBox="1"/>
          <p:nvPr/>
        </p:nvSpPr>
        <p:spPr>
          <a:xfrm>
            <a:off x="1318678" y="365125"/>
            <a:ext cx="10223092" cy="11742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799"/>
              </a:lnSpc>
              <a:spcBef>
                <a:spcPct val="0"/>
              </a:spcBef>
            </a:pPr>
            <a:r>
              <a:rPr lang="en-US" sz="6999" b="1" dirty="0" err="1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Resultados</a:t>
            </a:r>
            <a:endParaRPr lang="en-US" sz="6999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8678" y="2095500"/>
            <a:ext cx="15445321" cy="662940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73401" y="9286801"/>
            <a:ext cx="838199" cy="805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3091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13260150" y="-1421731"/>
            <a:ext cx="5222229" cy="4900862"/>
          </a:xfrm>
          <a:custGeom>
            <a:avLst/>
            <a:gdLst/>
            <a:ahLst/>
            <a:cxnLst/>
            <a:rect l="l" t="t" r="r" b="b"/>
            <a:pathLst>
              <a:path w="5222229" h="4900862">
                <a:moveTo>
                  <a:pt x="0" y="0"/>
                </a:moveTo>
                <a:lnTo>
                  <a:pt x="5222230" y="0"/>
                </a:lnTo>
                <a:lnTo>
                  <a:pt x="5222230" y="4900862"/>
                </a:lnTo>
                <a:lnTo>
                  <a:pt x="0" y="490086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TextBox 5"/>
          <p:cNvSpPr txBox="1"/>
          <p:nvPr/>
        </p:nvSpPr>
        <p:spPr>
          <a:xfrm>
            <a:off x="859125" y="365125"/>
            <a:ext cx="7431881" cy="1193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99"/>
              </a:lnSpc>
              <a:spcBef>
                <a:spcPct val="0"/>
              </a:spcBef>
            </a:pPr>
            <a:r>
              <a:rPr lang="en-US" sz="699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Custo Financeiro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4"/>
          <a:srcRect b="1136"/>
          <a:stretch/>
        </p:blipFill>
        <p:spPr>
          <a:xfrm>
            <a:off x="1066800" y="2019301"/>
            <a:ext cx="15544800" cy="678180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73401" y="9286801"/>
            <a:ext cx="838199" cy="805961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13065771" y="-1147078"/>
            <a:ext cx="5222229" cy="4900862"/>
          </a:xfrm>
          <a:custGeom>
            <a:avLst/>
            <a:gdLst/>
            <a:ahLst/>
            <a:cxnLst/>
            <a:rect l="l" t="t" r="r" b="b"/>
            <a:pathLst>
              <a:path w="5222229" h="4900862">
                <a:moveTo>
                  <a:pt x="0" y="0"/>
                </a:moveTo>
                <a:lnTo>
                  <a:pt x="5222229" y="0"/>
                </a:lnTo>
                <a:lnTo>
                  <a:pt x="5222229" y="4900862"/>
                </a:lnTo>
                <a:lnTo>
                  <a:pt x="0" y="490086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TextBox 4"/>
          <p:cNvSpPr txBox="1"/>
          <p:nvPr/>
        </p:nvSpPr>
        <p:spPr>
          <a:xfrm>
            <a:off x="1028700" y="639778"/>
            <a:ext cx="12230100" cy="12567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799"/>
              </a:lnSpc>
              <a:spcBef>
                <a:spcPct val="0"/>
              </a:spcBef>
            </a:pPr>
            <a:r>
              <a:rPr lang="en-US" sz="6999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Lições</a:t>
            </a:r>
            <a:r>
              <a:rPr lang="en-US" sz="69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6999" b="1" dirty="0" err="1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Aprendidas</a:t>
            </a:r>
            <a:r>
              <a:rPr lang="en-US" sz="6999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endParaRPr lang="en-US" sz="6999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7800" y="2324100"/>
            <a:ext cx="14477999" cy="662940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25800" y="9258300"/>
            <a:ext cx="838199" cy="805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3246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13065771" y="-1421731"/>
            <a:ext cx="5222229" cy="4900862"/>
          </a:xfrm>
          <a:custGeom>
            <a:avLst/>
            <a:gdLst/>
            <a:ahLst/>
            <a:cxnLst/>
            <a:rect l="l" t="t" r="r" b="b"/>
            <a:pathLst>
              <a:path w="5222229" h="4900862">
                <a:moveTo>
                  <a:pt x="0" y="0"/>
                </a:moveTo>
                <a:lnTo>
                  <a:pt x="5222229" y="0"/>
                </a:lnTo>
                <a:lnTo>
                  <a:pt x="5222229" y="4900862"/>
                </a:lnTo>
                <a:lnTo>
                  <a:pt x="0" y="490086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TextBox 4"/>
          <p:cNvSpPr txBox="1"/>
          <p:nvPr/>
        </p:nvSpPr>
        <p:spPr>
          <a:xfrm>
            <a:off x="603360" y="904875"/>
            <a:ext cx="11518118" cy="10802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38"/>
              </a:lnSpc>
              <a:spcBef>
                <a:spcPct val="0"/>
              </a:spcBef>
            </a:pPr>
            <a:r>
              <a:rPr lang="en-US" sz="6313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Sugestões de Replicabilidade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" y="2095500"/>
            <a:ext cx="16078200" cy="6830346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25800" y="9258300"/>
            <a:ext cx="838199" cy="80596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43</Words>
  <Application>Microsoft Office PowerPoint</Application>
  <PresentationFormat>Personalizar</PresentationFormat>
  <Paragraphs>16</Paragraphs>
  <Slides>10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4" baseType="lpstr">
      <vt:lpstr>Open Sans Bold</vt:lpstr>
      <vt:lpstr>Arial</vt:lpstr>
      <vt:lpstr>Calibri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Inserir um título</dc:title>
  <dc:creator>IVAN CARLOS ABREU LORETO</dc:creator>
  <cp:lastModifiedBy>Tarcisio Jose Foeger</cp:lastModifiedBy>
  <cp:revision>21</cp:revision>
  <dcterms:created xsi:type="dcterms:W3CDTF">2006-08-16T00:00:00Z</dcterms:created>
  <dcterms:modified xsi:type="dcterms:W3CDTF">2026-08-10T14:42:17Z</dcterms:modified>
  <dc:identifier>DAHQI1idPa4</dc:identifier>
</cp:coreProperties>
</file>