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97" r:id="rId3"/>
    <p:sldId id="298" r:id="rId4"/>
    <p:sldId id="299" r:id="rId5"/>
    <p:sldId id="300" r:id="rId6"/>
    <p:sldId id="319" r:id="rId7"/>
    <p:sldId id="320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317" r:id="rId25"/>
    <p:sldId id="318" r:id="rId26"/>
    <p:sldId id="296" r:id="rId2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39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A5A1F4-3940-4785-AE85-9010A87E095E}" type="datetimeFigureOut">
              <a:rPr lang="pt-BR" smtClean="0"/>
              <a:t>06/02/2015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BA1EC-EA7E-4203-9D37-3BD43F38BC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1599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875A-BAAB-4D02-B16C-E1A0773247BE}" type="datetimeFigureOut">
              <a:rPr lang="pt-BR" smtClean="0"/>
              <a:t>06/02/2015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E6E5-D551-4D63-B140-CACB0B0919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801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875A-BAAB-4D02-B16C-E1A0773247BE}" type="datetimeFigureOut">
              <a:rPr lang="pt-BR" smtClean="0"/>
              <a:t>06/02/2015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E6E5-D551-4D63-B140-CACB0B0919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9925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875A-BAAB-4D02-B16C-E1A0773247BE}" type="datetimeFigureOut">
              <a:rPr lang="pt-BR" smtClean="0"/>
              <a:t>06/02/2015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E6E5-D551-4D63-B140-CACB0B0919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8075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875A-BAAB-4D02-B16C-E1A0773247BE}" type="datetimeFigureOut">
              <a:rPr lang="pt-BR" smtClean="0"/>
              <a:t>06/02/2015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E6E5-D551-4D63-B140-CACB0B0919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5239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875A-BAAB-4D02-B16C-E1A0773247BE}" type="datetimeFigureOut">
              <a:rPr lang="pt-BR" smtClean="0"/>
              <a:t>06/02/2015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E6E5-D551-4D63-B140-CACB0B0919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3348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875A-BAAB-4D02-B16C-E1A0773247BE}" type="datetimeFigureOut">
              <a:rPr lang="pt-BR" smtClean="0"/>
              <a:t>06/02/2015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E6E5-D551-4D63-B140-CACB0B0919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1356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875A-BAAB-4D02-B16C-E1A0773247BE}" type="datetimeFigureOut">
              <a:rPr lang="pt-BR" smtClean="0"/>
              <a:t>06/02/2015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E6E5-D551-4D63-B140-CACB0B0919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4610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875A-BAAB-4D02-B16C-E1A0773247BE}" type="datetimeFigureOut">
              <a:rPr lang="pt-BR" smtClean="0"/>
              <a:t>06/02/2015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E6E5-D551-4D63-B140-CACB0B0919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2821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875A-BAAB-4D02-B16C-E1A0773247BE}" type="datetimeFigureOut">
              <a:rPr lang="pt-BR" smtClean="0"/>
              <a:t>06/02/2015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E6E5-D551-4D63-B140-CACB0B0919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9751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875A-BAAB-4D02-B16C-E1A0773247BE}" type="datetimeFigureOut">
              <a:rPr lang="pt-BR" smtClean="0"/>
              <a:t>06/02/2015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E6E5-D551-4D63-B140-CACB0B0919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3133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875A-BAAB-4D02-B16C-E1A0773247BE}" type="datetimeFigureOut">
              <a:rPr lang="pt-BR" smtClean="0"/>
              <a:t>06/02/2015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E6E5-D551-4D63-B140-CACB0B0919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7124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7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3875A-BAAB-4D02-B16C-E1A0773247BE}" type="datetimeFigureOut">
              <a:rPr lang="pt-BR" smtClean="0"/>
              <a:t>06/02/2015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EE6E5-D551-4D63-B140-CACB0B0919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6897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oleObject" Target="../embeddings/oleObject10.bin"/><Relationship Id="rId18" Type="http://schemas.openxmlformats.org/officeDocument/2006/relationships/oleObject" Target="../embeddings/oleObject15.bin"/><Relationship Id="rId3" Type="http://schemas.openxmlformats.org/officeDocument/2006/relationships/image" Target="../media/image7.png"/><Relationship Id="rId21" Type="http://schemas.openxmlformats.org/officeDocument/2006/relationships/oleObject" Target="../embeddings/oleObject18.bin"/><Relationship Id="rId7" Type="http://schemas.openxmlformats.org/officeDocument/2006/relationships/oleObject" Target="../embeddings/oleObject5.bin"/><Relationship Id="rId12" Type="http://schemas.openxmlformats.org/officeDocument/2006/relationships/oleObject" Target="../embeddings/oleObject9.bin"/><Relationship Id="rId17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3.bin"/><Relationship Id="rId20" Type="http://schemas.openxmlformats.org/officeDocument/2006/relationships/oleObject" Target="../embeddings/oleObject17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8.bin"/><Relationship Id="rId5" Type="http://schemas.openxmlformats.org/officeDocument/2006/relationships/image" Target="../media/image5.wmf"/><Relationship Id="rId15" Type="http://schemas.openxmlformats.org/officeDocument/2006/relationships/oleObject" Target="../embeddings/oleObject12.bin"/><Relationship Id="rId10" Type="http://schemas.openxmlformats.org/officeDocument/2006/relationships/oleObject" Target="../embeddings/oleObject7.bin"/><Relationship Id="rId19" Type="http://schemas.openxmlformats.org/officeDocument/2006/relationships/oleObject" Target="../embeddings/oleObject1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6.wmf"/><Relationship Id="rId14" Type="http://schemas.openxmlformats.org/officeDocument/2006/relationships/oleObject" Target="../embeddings/oleObject11.bin"/><Relationship Id="rId22" Type="http://schemas.openxmlformats.org/officeDocument/2006/relationships/oleObject" Target="../embeddings/oleObject19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115616" y="1076839"/>
            <a:ext cx="64807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4000" b="1" u="sng" dirty="0">
              <a:solidFill>
                <a:srgbClr val="0A19AA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259632" y="1340769"/>
            <a:ext cx="7200800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altLang="pt-BR" sz="7200" b="1" dirty="0" smtClean="0">
                <a:solidFill>
                  <a:srgbClr val="195DAF"/>
                </a:solidFill>
              </a:rPr>
              <a:t>NUPDEC</a:t>
            </a:r>
          </a:p>
          <a:p>
            <a:pPr algn="ctr">
              <a:lnSpc>
                <a:spcPct val="90000"/>
              </a:lnSpc>
            </a:pPr>
            <a:r>
              <a:rPr lang="pt-BR" altLang="pt-BR" sz="7200" b="1" dirty="0" smtClean="0">
                <a:solidFill>
                  <a:srgbClr val="195DAF"/>
                </a:solidFill>
              </a:rPr>
              <a:t>Núcleo de Voluntários em DC</a:t>
            </a:r>
            <a:endParaRPr lang="pt-BR" altLang="pt-BR" sz="7200" dirty="0">
              <a:solidFill>
                <a:srgbClr val="195DA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42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65125" y="14128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pt-BR" altLang="pt-BR" sz="2400">
              <a:latin typeface="Times New Roman" pitchFamily="18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549275" y="1772816"/>
            <a:ext cx="7983165" cy="28931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alt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“O voluntário é o jovem ou o adulto que, devido ao seu interesse pessoal e ao seu espírito cívico, dedica parte de seu tempo, sem remuneração alguma, a diversas formas de atividades, organizadas ou não, de bem estar social ou outros campos...”</a:t>
            </a:r>
          </a:p>
          <a:p>
            <a:pPr algn="r">
              <a:spcBef>
                <a:spcPct val="50000"/>
              </a:spcBef>
            </a:pPr>
            <a:r>
              <a:rPr lang="pt-BR" alt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...As Nações Unidas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419872" y="836613"/>
            <a:ext cx="2520280" cy="64135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altLang="pt-BR" sz="3600" b="1" dirty="0">
                <a:solidFill>
                  <a:srgbClr val="FF0000"/>
                </a:solidFill>
              </a:rPr>
              <a:t>Voluntário</a:t>
            </a:r>
          </a:p>
        </p:txBody>
      </p:sp>
    </p:spTree>
    <p:extLst>
      <p:ext uri="{BB962C8B-B14F-4D97-AF65-F5344CB8AC3E}">
        <p14:creationId xmlns:p14="http://schemas.microsoft.com/office/powerpoint/2010/main" val="53303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84213" y="765175"/>
            <a:ext cx="6715125" cy="600075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85763" indent="-385763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2200275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2619375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3038475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3457575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3914775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4371975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4829175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5286375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pt-BR" altLang="pt-BR" sz="3200" b="1" dirty="0">
                <a:solidFill>
                  <a:srgbClr val="FF0000"/>
                </a:solidFill>
              </a:rPr>
              <a:t>ONDE INSTALAR OS </a:t>
            </a:r>
            <a:r>
              <a:rPr lang="pt-BR" altLang="pt-BR" sz="3200" b="1" dirty="0" smtClean="0">
                <a:solidFill>
                  <a:srgbClr val="FF0000"/>
                </a:solidFill>
              </a:rPr>
              <a:t>NUPDECS </a:t>
            </a:r>
            <a:r>
              <a:rPr lang="pt-BR" altLang="pt-BR" sz="3200" b="1" dirty="0">
                <a:solidFill>
                  <a:srgbClr val="FF0000"/>
                </a:solidFill>
              </a:rPr>
              <a:t>?</a:t>
            </a:r>
            <a:endParaRPr lang="pt-BR" altLang="pt-BR" sz="3200" dirty="0">
              <a:solidFill>
                <a:srgbClr val="FF0000"/>
              </a:solidFill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517525" y="15652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pt-BR" altLang="pt-BR" sz="2400">
              <a:latin typeface="Times New Roman" pitchFamily="18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23528" y="1411288"/>
            <a:ext cx="8153400" cy="1951038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pt-BR" altLang="pt-BR" sz="32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pt-BR" altLang="pt-BR" sz="30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instalação do </a:t>
            </a:r>
            <a:r>
              <a:rPr lang="pt-BR" altLang="pt-BR" sz="30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NUPDEC </a:t>
            </a:r>
            <a:r>
              <a:rPr lang="pt-BR" altLang="pt-BR" sz="30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é prioritária em áreas de risco de desastres e tem por objetivo organizar e preparar a comunidade local a dar  pronta resposta aos desastres.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974725" y="39274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pt-BR" altLang="pt-BR" sz="2400">
              <a:latin typeface="Times New Roman" pitchFamily="18" charset="0"/>
            </a:endParaRPr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395536" y="3284984"/>
            <a:ext cx="8229600" cy="2792576"/>
            <a:chOff x="192" y="720"/>
            <a:chExt cx="5280" cy="2144"/>
          </a:xfrm>
        </p:grpSpPr>
        <p:grpSp>
          <p:nvGrpSpPr>
            <p:cNvPr id="7" name="Group 7"/>
            <p:cNvGrpSpPr>
              <a:grpSpLocks/>
            </p:cNvGrpSpPr>
            <p:nvPr/>
          </p:nvGrpSpPr>
          <p:grpSpPr bwMode="auto">
            <a:xfrm>
              <a:off x="240" y="720"/>
              <a:ext cx="5232" cy="2144"/>
              <a:chOff x="144" y="1056"/>
              <a:chExt cx="3312" cy="1807"/>
            </a:xfrm>
          </p:grpSpPr>
          <p:pic>
            <p:nvPicPr>
              <p:cNvPr id="26" name="Picture 8" descr="morro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" y="1204"/>
                <a:ext cx="3312" cy="16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aphicFrame>
            <p:nvGraphicFramePr>
              <p:cNvPr id="27" name="Object 9"/>
              <p:cNvGraphicFramePr>
                <a:graphicFrameLocks noChangeAspect="1"/>
              </p:cNvGraphicFramePr>
              <p:nvPr/>
            </p:nvGraphicFramePr>
            <p:xfrm>
              <a:off x="1488" y="1056"/>
              <a:ext cx="336" cy="27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224" name="Clip" r:id="rId4" imgW="1866600" imgH="1848600" progId="MS_ClipArt_Gallery.5">
                      <p:embed/>
                    </p:oleObj>
                  </mc:Choice>
                  <mc:Fallback>
                    <p:oleObj name="Clip" r:id="rId4" imgW="1866600" imgH="1848600" progId="MS_ClipArt_Gallery.5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88" y="1056"/>
                            <a:ext cx="336" cy="27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8" name="Object 10"/>
            <p:cNvGraphicFramePr>
              <a:graphicFrameLocks noChangeAspect="1"/>
            </p:cNvGraphicFramePr>
            <p:nvPr/>
          </p:nvGraphicFramePr>
          <p:xfrm>
            <a:off x="192" y="1488"/>
            <a:ext cx="432" cy="3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25" name="Clip" r:id="rId6" imgW="1866600" imgH="1848600" progId="MS_ClipArt_Gallery.5">
                    <p:embed/>
                  </p:oleObj>
                </mc:Choice>
                <mc:Fallback>
                  <p:oleObj name="Clip" r:id="rId6" imgW="1866600" imgH="1848600" progId="MS_ClipArt_Gallery.5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" y="1488"/>
                          <a:ext cx="432" cy="35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11"/>
            <p:cNvGraphicFramePr>
              <a:graphicFrameLocks noChangeAspect="1"/>
            </p:cNvGraphicFramePr>
            <p:nvPr/>
          </p:nvGraphicFramePr>
          <p:xfrm>
            <a:off x="2064" y="720"/>
            <a:ext cx="384" cy="3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26" name="Clip" r:id="rId7" imgW="1866600" imgH="1848600" progId="MS_ClipArt_Gallery.5">
                    <p:embed/>
                  </p:oleObj>
                </mc:Choice>
                <mc:Fallback>
                  <p:oleObj name="Clip" r:id="rId7" imgW="1866600" imgH="1848600" progId="MS_ClipArt_Gallery.5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4" y="720"/>
                          <a:ext cx="384" cy="3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0" name="Group 12"/>
            <p:cNvGrpSpPr>
              <a:grpSpLocks/>
            </p:cNvGrpSpPr>
            <p:nvPr/>
          </p:nvGrpSpPr>
          <p:grpSpPr bwMode="auto">
            <a:xfrm>
              <a:off x="480" y="1008"/>
              <a:ext cx="4848" cy="1756"/>
              <a:chOff x="480" y="1008"/>
              <a:chExt cx="4848" cy="1756"/>
            </a:xfrm>
          </p:grpSpPr>
          <p:graphicFrame>
            <p:nvGraphicFramePr>
              <p:cNvPr id="11" name="Object 13"/>
              <p:cNvGraphicFramePr>
                <a:graphicFrameLocks noChangeAspect="1"/>
              </p:cNvGraphicFramePr>
              <p:nvPr/>
            </p:nvGraphicFramePr>
            <p:xfrm>
              <a:off x="480" y="1008"/>
              <a:ext cx="2544" cy="168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227" name="Clip" r:id="rId8" imgW="18373320" imgH="13647240" progId="MS_ClipArt_Gallery.5">
                      <p:embed/>
                    </p:oleObj>
                  </mc:Choice>
                  <mc:Fallback>
                    <p:oleObj name="Clip" r:id="rId8" imgW="18373320" imgH="13647240" progId="MS_ClipArt_Gallery.5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0" y="1008"/>
                            <a:ext cx="2544" cy="168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" name="Object 14"/>
              <p:cNvGraphicFramePr>
                <a:graphicFrameLocks noChangeAspect="1"/>
              </p:cNvGraphicFramePr>
              <p:nvPr/>
            </p:nvGraphicFramePr>
            <p:xfrm>
              <a:off x="3600" y="1584"/>
              <a:ext cx="528" cy="43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228" name="Clip" r:id="rId10" imgW="1866600" imgH="1848600" progId="MS_ClipArt_Gallery.5">
                      <p:embed/>
                    </p:oleObj>
                  </mc:Choice>
                  <mc:Fallback>
                    <p:oleObj name="Clip" r:id="rId10" imgW="1866600" imgH="1848600" progId="MS_ClipArt_Gallery.5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00" y="1584"/>
                            <a:ext cx="528" cy="43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3" name="Object 15"/>
              <p:cNvGraphicFramePr>
                <a:graphicFrameLocks noChangeAspect="1"/>
              </p:cNvGraphicFramePr>
              <p:nvPr/>
            </p:nvGraphicFramePr>
            <p:xfrm>
              <a:off x="4320" y="1920"/>
              <a:ext cx="384" cy="3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229" name="Clip" r:id="rId11" imgW="1866600" imgH="1848600" progId="MS_ClipArt_Gallery.5">
                      <p:embed/>
                    </p:oleObj>
                  </mc:Choice>
                  <mc:Fallback>
                    <p:oleObj name="Clip" r:id="rId11" imgW="1866600" imgH="1848600" progId="MS_ClipArt_Gallery.5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20" y="1920"/>
                            <a:ext cx="384" cy="31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4" name="Object 16"/>
              <p:cNvGraphicFramePr>
                <a:graphicFrameLocks noChangeAspect="1"/>
              </p:cNvGraphicFramePr>
              <p:nvPr/>
            </p:nvGraphicFramePr>
            <p:xfrm>
              <a:off x="4176" y="2208"/>
              <a:ext cx="336" cy="27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230" name="Clip" r:id="rId12" imgW="1866600" imgH="1848600" progId="MS_ClipArt_Gallery.5">
                      <p:embed/>
                    </p:oleObj>
                  </mc:Choice>
                  <mc:Fallback>
                    <p:oleObj name="Clip" r:id="rId12" imgW="1866600" imgH="1848600" progId="MS_ClipArt_Gallery.5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76" y="2208"/>
                            <a:ext cx="336" cy="27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5" name="Object 17"/>
              <p:cNvGraphicFramePr>
                <a:graphicFrameLocks noChangeAspect="1"/>
              </p:cNvGraphicFramePr>
              <p:nvPr/>
            </p:nvGraphicFramePr>
            <p:xfrm>
              <a:off x="4800" y="2448"/>
              <a:ext cx="336" cy="27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231" name="Clip" r:id="rId13" imgW="1866600" imgH="1848600" progId="MS_ClipArt_Gallery.5">
                      <p:embed/>
                    </p:oleObj>
                  </mc:Choice>
                  <mc:Fallback>
                    <p:oleObj name="Clip" r:id="rId13" imgW="1866600" imgH="1848600" progId="MS_ClipArt_Gallery.5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00" y="2448"/>
                            <a:ext cx="336" cy="27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6" name="Group 18"/>
              <p:cNvGrpSpPr>
                <a:grpSpLocks/>
              </p:cNvGrpSpPr>
              <p:nvPr/>
            </p:nvGrpSpPr>
            <p:grpSpPr bwMode="auto">
              <a:xfrm>
                <a:off x="4032" y="1824"/>
                <a:ext cx="1296" cy="940"/>
                <a:chOff x="2688" y="1824"/>
                <a:chExt cx="1296" cy="940"/>
              </a:xfrm>
            </p:grpSpPr>
            <p:graphicFrame>
              <p:nvGraphicFramePr>
                <p:cNvPr id="18" name="Object 19"/>
                <p:cNvGraphicFramePr>
                  <a:graphicFrameLocks noChangeAspect="1"/>
                </p:cNvGraphicFramePr>
                <p:nvPr/>
              </p:nvGraphicFramePr>
              <p:xfrm>
                <a:off x="2880" y="2448"/>
                <a:ext cx="384" cy="31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5232" name="Clip" r:id="rId14" imgW="1866600" imgH="1848600" progId="MS_ClipArt_Gallery.5">
                        <p:embed/>
                      </p:oleObj>
                    </mc:Choice>
                    <mc:Fallback>
                      <p:oleObj name="Clip" r:id="rId14" imgW="1866600" imgH="1848600" progId="MS_ClipArt_Gallery.5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880" y="2448"/>
                              <a:ext cx="384" cy="31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9" name="Object 20"/>
                <p:cNvGraphicFramePr>
                  <a:graphicFrameLocks noChangeAspect="1"/>
                </p:cNvGraphicFramePr>
                <p:nvPr/>
              </p:nvGraphicFramePr>
              <p:xfrm>
                <a:off x="3216" y="1824"/>
                <a:ext cx="432" cy="35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5233" name="Clip" r:id="rId15" imgW="1866600" imgH="1848600" progId="MS_ClipArt_Gallery.5">
                        <p:embed/>
                      </p:oleObj>
                    </mc:Choice>
                    <mc:Fallback>
                      <p:oleObj name="Clip" r:id="rId15" imgW="1866600" imgH="1848600" progId="MS_ClipArt_Gallery.5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216" y="1824"/>
                              <a:ext cx="432" cy="35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0" name="Object 21"/>
                <p:cNvGraphicFramePr>
                  <a:graphicFrameLocks noChangeAspect="1"/>
                </p:cNvGraphicFramePr>
                <p:nvPr/>
              </p:nvGraphicFramePr>
              <p:xfrm>
                <a:off x="2688" y="1863"/>
                <a:ext cx="384" cy="31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5234" name="Clip" r:id="rId16" imgW="1866600" imgH="1848600" progId="MS_ClipArt_Gallery.5">
                        <p:embed/>
                      </p:oleObj>
                    </mc:Choice>
                    <mc:Fallback>
                      <p:oleObj name="Clip" r:id="rId16" imgW="1866600" imgH="1848600" progId="MS_ClipArt_Gallery.5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688" y="1863"/>
                              <a:ext cx="384" cy="31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1" name="Object 22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190583912"/>
                    </p:ext>
                  </p:extLst>
                </p:nvPr>
              </p:nvGraphicFramePr>
              <p:xfrm>
                <a:off x="3468" y="2102"/>
                <a:ext cx="336" cy="27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5235" name="Clip" r:id="rId17" imgW="1866600" imgH="1848600" progId="MS_ClipArt_Gallery.5">
                        <p:embed/>
                      </p:oleObj>
                    </mc:Choice>
                    <mc:Fallback>
                      <p:oleObj name="Clip" r:id="rId17" imgW="1866600" imgH="1848600" progId="MS_ClipArt_Gallery.5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468" y="2102"/>
                              <a:ext cx="336" cy="27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2" name="Object 23"/>
                <p:cNvGraphicFramePr>
                  <a:graphicFrameLocks noChangeAspect="1"/>
                </p:cNvGraphicFramePr>
                <p:nvPr/>
              </p:nvGraphicFramePr>
              <p:xfrm>
                <a:off x="3120" y="2496"/>
                <a:ext cx="432" cy="25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5236" name="Clip" r:id="rId18" imgW="1866600" imgH="1848600" progId="MS_ClipArt_Gallery.5">
                        <p:embed/>
                      </p:oleObj>
                    </mc:Choice>
                    <mc:Fallback>
                      <p:oleObj name="Clip" r:id="rId18" imgW="1866600" imgH="1848600" progId="MS_ClipArt_Gallery.5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120" y="2496"/>
                              <a:ext cx="432" cy="25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3" name="Object 24"/>
                <p:cNvGraphicFramePr>
                  <a:graphicFrameLocks noChangeAspect="1"/>
                </p:cNvGraphicFramePr>
                <p:nvPr/>
              </p:nvGraphicFramePr>
              <p:xfrm>
                <a:off x="3600" y="2496"/>
                <a:ext cx="384" cy="24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5237" name="Clip" r:id="rId19" imgW="1866600" imgH="1848600" progId="MS_ClipArt_Gallery.5">
                        <p:embed/>
                      </p:oleObj>
                    </mc:Choice>
                    <mc:Fallback>
                      <p:oleObj name="Clip" r:id="rId19" imgW="1866600" imgH="1848600" progId="MS_ClipArt_Gallery.5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600" y="2496"/>
                              <a:ext cx="384" cy="24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4" name="Object 25"/>
                <p:cNvGraphicFramePr>
                  <a:graphicFrameLocks noChangeAspect="1"/>
                </p:cNvGraphicFramePr>
                <p:nvPr/>
              </p:nvGraphicFramePr>
              <p:xfrm>
                <a:off x="3552" y="2256"/>
                <a:ext cx="336" cy="27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5238" name="Clip" r:id="rId20" imgW="1866600" imgH="1848600" progId="MS_ClipArt_Gallery.5">
                        <p:embed/>
                      </p:oleObj>
                    </mc:Choice>
                    <mc:Fallback>
                      <p:oleObj name="Clip" r:id="rId20" imgW="1866600" imgH="1848600" progId="MS_ClipArt_Gallery.5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552" y="2256"/>
                              <a:ext cx="336" cy="27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5" name="Object 26"/>
                <p:cNvGraphicFramePr>
                  <a:graphicFrameLocks noChangeAspect="1"/>
                </p:cNvGraphicFramePr>
                <p:nvPr/>
              </p:nvGraphicFramePr>
              <p:xfrm>
                <a:off x="3168" y="2160"/>
                <a:ext cx="336" cy="27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5239" name="Clip" r:id="rId21" imgW="1866600" imgH="1848600" progId="MS_ClipArt_Gallery.5">
                        <p:embed/>
                      </p:oleObj>
                    </mc:Choice>
                    <mc:Fallback>
                      <p:oleObj name="Clip" r:id="rId21" imgW="1866600" imgH="1848600" progId="MS_ClipArt_Gallery.5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168" y="2160"/>
                              <a:ext cx="336" cy="27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aphicFrame>
            <p:nvGraphicFramePr>
              <p:cNvPr id="17" name="Object 27"/>
              <p:cNvGraphicFramePr>
                <a:graphicFrameLocks noChangeAspect="1"/>
              </p:cNvGraphicFramePr>
              <p:nvPr/>
            </p:nvGraphicFramePr>
            <p:xfrm>
              <a:off x="3360" y="1680"/>
              <a:ext cx="336" cy="27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240" name="Clip" r:id="rId22" imgW="1866600" imgH="1848600" progId="MS_ClipArt_Gallery.5">
                      <p:embed/>
                    </p:oleObj>
                  </mc:Choice>
                  <mc:Fallback>
                    <p:oleObj name="Clip" r:id="rId22" imgW="1866600" imgH="1848600" progId="MS_ClipArt_Gallery.5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60" y="1680"/>
                            <a:ext cx="336" cy="27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  <p:extLst>
      <p:ext uri="{BB962C8B-B14F-4D97-AF65-F5344CB8AC3E}">
        <p14:creationId xmlns:p14="http://schemas.microsoft.com/office/powerpoint/2010/main" val="356194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68313" y="692150"/>
            <a:ext cx="7444674" cy="767522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85763" indent="-385763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2200275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2619375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3038475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3457575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3914775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4371975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4829175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5286375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pt-BR" altLang="pt-BR" sz="3600" b="1" dirty="0">
                <a:solidFill>
                  <a:srgbClr val="FF0000"/>
                </a:solidFill>
              </a:rPr>
              <a:t>IMPORTÂNCIA DOS </a:t>
            </a:r>
            <a:r>
              <a:rPr lang="pt-BR" altLang="pt-BR" sz="3600" b="1" dirty="0" smtClean="0">
                <a:solidFill>
                  <a:srgbClr val="FF0000"/>
                </a:solidFill>
              </a:rPr>
              <a:t>NUPDECS</a:t>
            </a:r>
            <a:endParaRPr lang="pt-BR" altLang="pt-BR" sz="3600" b="1" dirty="0">
              <a:solidFill>
                <a:srgbClr val="FF0000"/>
              </a:solidFill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611188" y="1628776"/>
            <a:ext cx="8466492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pt-BR" altLang="pt-BR" sz="30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 comunidade está o maior potencial de respostas</a:t>
            </a:r>
          </a:p>
        </p:txBody>
      </p:sp>
      <p:pic>
        <p:nvPicPr>
          <p:cNvPr id="4" name="Picture 4" descr="Mvc-028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86000"/>
            <a:ext cx="4908376" cy="368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71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vc-001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2565400"/>
            <a:ext cx="4968875" cy="344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84213" y="908050"/>
            <a:ext cx="7416179" cy="75565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pt-BR" altLang="pt-BR" sz="3600" dirty="0">
                <a:solidFill>
                  <a:srgbClr val="FF0000"/>
                </a:solidFill>
              </a:rPr>
              <a:t>IMPORTÂNCIA DOS </a:t>
            </a:r>
            <a:r>
              <a:rPr lang="pt-BR" altLang="pt-BR" sz="3600" dirty="0" smtClean="0">
                <a:solidFill>
                  <a:srgbClr val="FF0000"/>
                </a:solidFill>
              </a:rPr>
              <a:t>NUPDECS</a:t>
            </a:r>
            <a:endParaRPr lang="pt-BR" altLang="pt-BR" sz="3600" dirty="0">
              <a:solidFill>
                <a:srgbClr val="FF0000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355725" y="30892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pt-BR" altLang="pt-BR" sz="2400">
              <a:latin typeface="Times New Roman" pitchFamily="18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98525" y="15652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pt-BR" altLang="pt-BR" sz="2400">
              <a:latin typeface="Times New Roman" pitchFamily="18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84213" y="1981200"/>
            <a:ext cx="7926387" cy="1219200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buFont typeface="Wingdings" pitchFamily="2" charset="2"/>
              <a:buNone/>
            </a:pPr>
            <a:r>
              <a:rPr lang="pt-BR" altLang="pt-BR" sz="3200">
                <a:effectLst>
                  <a:outerShdw blurRad="38100" dist="38100" dir="2700000" algn="tl">
                    <a:srgbClr val="C0C0C0"/>
                  </a:outerShdw>
                </a:effectLst>
              </a:rPr>
              <a:t>Mudança Cultural / Identificação</a:t>
            </a:r>
          </a:p>
          <a:p>
            <a:pPr algn="just">
              <a:buFont typeface="Wingdings" pitchFamily="2" charset="2"/>
              <a:buNone/>
            </a:pPr>
            <a:r>
              <a:rPr lang="pt-BR" altLang="pt-BR" sz="3200">
                <a:effectLst>
                  <a:outerShdw blurRad="38100" dist="38100" dir="2700000" algn="tl">
                    <a:srgbClr val="C0C0C0"/>
                  </a:outerShdw>
                </a:effectLst>
              </a:rPr>
              <a:t>de Lideranças </a:t>
            </a:r>
          </a:p>
          <a:p>
            <a:pPr algn="just">
              <a:buFont typeface="Wingdings" pitchFamily="2" charset="2"/>
              <a:buNone/>
            </a:pPr>
            <a:r>
              <a:rPr lang="pt-BR" altLang="pt-BR" sz="3200">
                <a:effectLst>
                  <a:outerShdw blurRad="38100" dist="38100" dir="2700000" algn="tl">
                    <a:srgbClr val="C0C0C0"/>
                  </a:outerShdw>
                </a:effectLst>
              </a:rPr>
              <a:t>na comunidade.</a:t>
            </a:r>
          </a:p>
          <a:p>
            <a:pPr>
              <a:buFont typeface="Wingdings" pitchFamily="2" charset="2"/>
              <a:buNone/>
            </a:pPr>
            <a:endParaRPr lang="pt-BR" altLang="pt-BR" sz="3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889125" y="34702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pt-BR" altLang="pt-BR" sz="2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53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39750" y="333375"/>
            <a:ext cx="7485063" cy="11430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pt-BR" altLang="pt-BR" sz="3600" b="1" dirty="0">
                <a:solidFill>
                  <a:srgbClr val="FF0000"/>
                </a:solidFill>
              </a:rPr>
              <a:t>IMPORTÂNCIA DOS </a:t>
            </a:r>
            <a:r>
              <a:rPr lang="pt-BR" altLang="pt-BR" sz="3600" b="1" dirty="0" smtClean="0">
                <a:solidFill>
                  <a:srgbClr val="FF0000"/>
                </a:solidFill>
              </a:rPr>
              <a:t>NUPDECS</a:t>
            </a:r>
            <a:endParaRPr lang="pt-BR" altLang="pt-BR" sz="3600" b="1" dirty="0">
              <a:solidFill>
                <a:srgbClr val="FF0000"/>
              </a:solidFill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355725" y="30892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pt-BR" altLang="pt-BR" sz="2400">
              <a:latin typeface="Times New Roman" pitchFamily="18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98525" y="15652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pt-BR" altLang="pt-BR" sz="2400">
              <a:latin typeface="Times New Roman" pitchFamily="18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889125" y="34702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pt-BR" altLang="pt-BR" sz="2400">
              <a:latin typeface="Times New Roman" pitchFamily="18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65125" y="16414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pt-BR" altLang="pt-BR" sz="2400">
              <a:latin typeface="Times New Roman" pitchFamily="18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41325" y="22510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pt-BR" altLang="pt-BR" sz="2400"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12725" y="14890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pt-BR" altLang="pt-BR" sz="2400">
              <a:latin typeface="Times New Roman" pitchFamily="18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33399" y="1828800"/>
            <a:ext cx="8264525" cy="584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buFont typeface="Wingdings" pitchFamily="2" charset="2"/>
              <a:buNone/>
            </a:pPr>
            <a:r>
              <a:rPr lang="pt-BR" altLang="pt-B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NUPDEC </a:t>
            </a:r>
            <a:r>
              <a:rPr lang="pt-BR" altLang="pt-BR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- Referência do Sistema na Comunidade </a:t>
            </a: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3347865" y="3860800"/>
            <a:ext cx="1872208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folHlink"/>
                    </a:gs>
                    <a:gs pos="100000">
                      <a:schemeClr val="folHlink">
                        <a:gamma/>
                        <a:tint val="0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NUPDEC</a:t>
            </a:r>
            <a:endParaRPr lang="pt-BR" altLang="pt-BR" sz="2800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11" name="Text Box 35"/>
          <p:cNvSpPr txBox="1">
            <a:spLocks noChangeArrowheads="1"/>
          </p:cNvSpPr>
          <p:nvPr/>
        </p:nvSpPr>
        <p:spPr bwMode="auto">
          <a:xfrm>
            <a:off x="7070725" y="5146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pt-BR" altLang="pt-BR" sz="2400">
              <a:latin typeface="Times New Roman" pitchFamily="18" charset="0"/>
            </a:endParaRPr>
          </a:p>
        </p:txBody>
      </p:sp>
      <p:sp>
        <p:nvSpPr>
          <p:cNvPr id="13" name="Rectangle 36"/>
          <p:cNvSpPr>
            <a:spLocks noChangeArrowheads="1"/>
          </p:cNvSpPr>
          <p:nvPr/>
        </p:nvSpPr>
        <p:spPr bwMode="auto">
          <a:xfrm>
            <a:off x="7045325" y="5168900"/>
            <a:ext cx="1752600" cy="1055688"/>
          </a:xfrm>
          <a:prstGeom prst="rect">
            <a:avLst/>
          </a:prstGeom>
          <a:gradFill rotWithShape="0">
            <a:gsLst>
              <a:gs pos="0">
                <a:srgbClr val="3366FF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grpSp>
        <p:nvGrpSpPr>
          <p:cNvPr id="14" name="Group 38"/>
          <p:cNvGrpSpPr>
            <a:grpSpLocks/>
          </p:cNvGrpSpPr>
          <p:nvPr/>
        </p:nvGrpSpPr>
        <p:grpSpPr bwMode="auto">
          <a:xfrm>
            <a:off x="7451725" y="5229225"/>
            <a:ext cx="785813" cy="758825"/>
            <a:chOff x="4720" y="3370"/>
            <a:chExt cx="495" cy="478"/>
          </a:xfrm>
        </p:grpSpPr>
        <p:grpSp>
          <p:nvGrpSpPr>
            <p:cNvPr id="15" name="Group 39"/>
            <p:cNvGrpSpPr>
              <a:grpSpLocks/>
            </p:cNvGrpSpPr>
            <p:nvPr/>
          </p:nvGrpSpPr>
          <p:grpSpPr bwMode="auto">
            <a:xfrm>
              <a:off x="4944" y="3425"/>
              <a:ext cx="52" cy="423"/>
              <a:chOff x="4944" y="3425"/>
              <a:chExt cx="52" cy="423"/>
            </a:xfrm>
          </p:grpSpPr>
          <p:sp>
            <p:nvSpPr>
              <p:cNvPr id="43" name="Freeform 40"/>
              <p:cNvSpPr>
                <a:spLocks/>
              </p:cNvSpPr>
              <p:nvPr/>
            </p:nvSpPr>
            <p:spPr bwMode="auto">
              <a:xfrm>
                <a:off x="4944" y="3425"/>
                <a:ext cx="52" cy="423"/>
              </a:xfrm>
              <a:custGeom>
                <a:avLst/>
                <a:gdLst>
                  <a:gd name="T0" fmla="*/ 99 w 261"/>
                  <a:gd name="T1" fmla="*/ 0 h 2118"/>
                  <a:gd name="T2" fmla="*/ 31 w 261"/>
                  <a:gd name="T3" fmla="*/ 1072 h 2118"/>
                  <a:gd name="T4" fmla="*/ 38 w 261"/>
                  <a:gd name="T5" fmla="*/ 1346 h 2118"/>
                  <a:gd name="T6" fmla="*/ 37 w 261"/>
                  <a:gd name="T7" fmla="*/ 1556 h 2118"/>
                  <a:gd name="T8" fmla="*/ 38 w 261"/>
                  <a:gd name="T9" fmla="*/ 1614 h 2118"/>
                  <a:gd name="T10" fmla="*/ 41 w 261"/>
                  <a:gd name="T11" fmla="*/ 1704 h 2118"/>
                  <a:gd name="T12" fmla="*/ 31 w 261"/>
                  <a:gd name="T13" fmla="*/ 1793 h 2118"/>
                  <a:gd name="T14" fmla="*/ 34 w 261"/>
                  <a:gd name="T15" fmla="*/ 1906 h 2118"/>
                  <a:gd name="T16" fmla="*/ 24 w 261"/>
                  <a:gd name="T17" fmla="*/ 2006 h 2118"/>
                  <a:gd name="T18" fmla="*/ 0 w 261"/>
                  <a:gd name="T19" fmla="*/ 2091 h 2118"/>
                  <a:gd name="T20" fmla="*/ 61 w 261"/>
                  <a:gd name="T21" fmla="*/ 2098 h 2118"/>
                  <a:gd name="T22" fmla="*/ 108 w 261"/>
                  <a:gd name="T23" fmla="*/ 2118 h 2118"/>
                  <a:gd name="T24" fmla="*/ 176 w 261"/>
                  <a:gd name="T25" fmla="*/ 2112 h 2118"/>
                  <a:gd name="T26" fmla="*/ 226 w 261"/>
                  <a:gd name="T27" fmla="*/ 2112 h 2118"/>
                  <a:gd name="T28" fmla="*/ 261 w 261"/>
                  <a:gd name="T29" fmla="*/ 2088 h 2118"/>
                  <a:gd name="T30" fmla="*/ 252 w 261"/>
                  <a:gd name="T31" fmla="*/ 2002 h 2118"/>
                  <a:gd name="T32" fmla="*/ 239 w 261"/>
                  <a:gd name="T33" fmla="*/ 1906 h 2118"/>
                  <a:gd name="T34" fmla="*/ 241 w 261"/>
                  <a:gd name="T35" fmla="*/ 1731 h 2118"/>
                  <a:gd name="T36" fmla="*/ 239 w 261"/>
                  <a:gd name="T37" fmla="*/ 1679 h 2118"/>
                  <a:gd name="T38" fmla="*/ 239 w 261"/>
                  <a:gd name="T39" fmla="*/ 1556 h 2118"/>
                  <a:gd name="T40" fmla="*/ 239 w 261"/>
                  <a:gd name="T41" fmla="*/ 1446 h 2118"/>
                  <a:gd name="T42" fmla="*/ 228 w 261"/>
                  <a:gd name="T43" fmla="*/ 1339 h 2118"/>
                  <a:gd name="T44" fmla="*/ 234 w 261"/>
                  <a:gd name="T45" fmla="*/ 880 h 2118"/>
                  <a:gd name="T46" fmla="*/ 234 w 261"/>
                  <a:gd name="T47" fmla="*/ 303 h 2118"/>
                  <a:gd name="T48" fmla="*/ 213 w 261"/>
                  <a:gd name="T49" fmla="*/ 76 h 2118"/>
                  <a:gd name="T50" fmla="*/ 99 w 261"/>
                  <a:gd name="T51" fmla="*/ 0 h 2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61" h="2118">
                    <a:moveTo>
                      <a:pt x="99" y="0"/>
                    </a:moveTo>
                    <a:lnTo>
                      <a:pt x="31" y="1072"/>
                    </a:lnTo>
                    <a:lnTo>
                      <a:pt x="38" y="1346"/>
                    </a:lnTo>
                    <a:lnTo>
                      <a:pt x="37" y="1556"/>
                    </a:lnTo>
                    <a:lnTo>
                      <a:pt x="38" y="1614"/>
                    </a:lnTo>
                    <a:lnTo>
                      <a:pt x="41" y="1704"/>
                    </a:lnTo>
                    <a:lnTo>
                      <a:pt x="31" y="1793"/>
                    </a:lnTo>
                    <a:lnTo>
                      <a:pt x="34" y="1906"/>
                    </a:lnTo>
                    <a:lnTo>
                      <a:pt x="24" y="2006"/>
                    </a:lnTo>
                    <a:lnTo>
                      <a:pt x="0" y="2091"/>
                    </a:lnTo>
                    <a:lnTo>
                      <a:pt x="61" y="2098"/>
                    </a:lnTo>
                    <a:lnTo>
                      <a:pt x="108" y="2118"/>
                    </a:lnTo>
                    <a:lnTo>
                      <a:pt x="176" y="2112"/>
                    </a:lnTo>
                    <a:lnTo>
                      <a:pt x="226" y="2112"/>
                    </a:lnTo>
                    <a:lnTo>
                      <a:pt x="261" y="2088"/>
                    </a:lnTo>
                    <a:lnTo>
                      <a:pt x="252" y="2002"/>
                    </a:lnTo>
                    <a:lnTo>
                      <a:pt x="239" y="1906"/>
                    </a:lnTo>
                    <a:lnTo>
                      <a:pt x="241" y="1731"/>
                    </a:lnTo>
                    <a:lnTo>
                      <a:pt x="239" y="1679"/>
                    </a:lnTo>
                    <a:lnTo>
                      <a:pt x="239" y="1556"/>
                    </a:lnTo>
                    <a:lnTo>
                      <a:pt x="239" y="1446"/>
                    </a:lnTo>
                    <a:lnTo>
                      <a:pt x="228" y="1339"/>
                    </a:lnTo>
                    <a:lnTo>
                      <a:pt x="234" y="880"/>
                    </a:lnTo>
                    <a:lnTo>
                      <a:pt x="234" y="303"/>
                    </a:lnTo>
                    <a:lnTo>
                      <a:pt x="213" y="76"/>
                    </a:lnTo>
                    <a:lnTo>
                      <a:pt x="99" y="0"/>
                    </a:lnTo>
                    <a:close/>
                  </a:path>
                </a:pathLst>
              </a:custGeom>
              <a:solidFill>
                <a:srgbClr val="201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4" name="Freeform 41"/>
              <p:cNvSpPr>
                <a:spLocks/>
              </p:cNvSpPr>
              <p:nvPr/>
            </p:nvSpPr>
            <p:spPr bwMode="auto">
              <a:xfrm>
                <a:off x="4963" y="3695"/>
                <a:ext cx="32" cy="149"/>
              </a:xfrm>
              <a:custGeom>
                <a:avLst/>
                <a:gdLst>
                  <a:gd name="T0" fmla="*/ 109 w 158"/>
                  <a:gd name="T1" fmla="*/ 0 h 745"/>
                  <a:gd name="T2" fmla="*/ 58 w 158"/>
                  <a:gd name="T3" fmla="*/ 38 h 745"/>
                  <a:gd name="T4" fmla="*/ 0 w 158"/>
                  <a:gd name="T5" fmla="*/ 61 h 745"/>
                  <a:gd name="T6" fmla="*/ 38 w 158"/>
                  <a:gd name="T7" fmla="*/ 65 h 745"/>
                  <a:gd name="T8" fmla="*/ 95 w 158"/>
                  <a:gd name="T9" fmla="*/ 54 h 745"/>
                  <a:gd name="T10" fmla="*/ 71 w 158"/>
                  <a:gd name="T11" fmla="*/ 96 h 745"/>
                  <a:gd name="T12" fmla="*/ 18 w 158"/>
                  <a:gd name="T13" fmla="*/ 130 h 745"/>
                  <a:gd name="T14" fmla="*/ 82 w 158"/>
                  <a:gd name="T15" fmla="*/ 134 h 745"/>
                  <a:gd name="T16" fmla="*/ 105 w 158"/>
                  <a:gd name="T17" fmla="*/ 154 h 745"/>
                  <a:gd name="T18" fmla="*/ 78 w 158"/>
                  <a:gd name="T19" fmla="*/ 188 h 745"/>
                  <a:gd name="T20" fmla="*/ 31 w 158"/>
                  <a:gd name="T21" fmla="*/ 217 h 745"/>
                  <a:gd name="T22" fmla="*/ 109 w 158"/>
                  <a:gd name="T23" fmla="*/ 222 h 745"/>
                  <a:gd name="T24" fmla="*/ 115 w 158"/>
                  <a:gd name="T25" fmla="*/ 254 h 745"/>
                  <a:gd name="T26" fmla="*/ 109 w 158"/>
                  <a:gd name="T27" fmla="*/ 285 h 745"/>
                  <a:gd name="T28" fmla="*/ 51 w 158"/>
                  <a:gd name="T29" fmla="*/ 326 h 745"/>
                  <a:gd name="T30" fmla="*/ 18 w 158"/>
                  <a:gd name="T31" fmla="*/ 326 h 745"/>
                  <a:gd name="T32" fmla="*/ 74 w 158"/>
                  <a:gd name="T33" fmla="*/ 343 h 745"/>
                  <a:gd name="T34" fmla="*/ 112 w 158"/>
                  <a:gd name="T35" fmla="*/ 347 h 745"/>
                  <a:gd name="T36" fmla="*/ 89 w 158"/>
                  <a:gd name="T37" fmla="*/ 381 h 745"/>
                  <a:gd name="T38" fmla="*/ 47 w 158"/>
                  <a:gd name="T39" fmla="*/ 416 h 745"/>
                  <a:gd name="T40" fmla="*/ 112 w 158"/>
                  <a:gd name="T41" fmla="*/ 450 h 745"/>
                  <a:gd name="T42" fmla="*/ 112 w 158"/>
                  <a:gd name="T43" fmla="*/ 532 h 745"/>
                  <a:gd name="T44" fmla="*/ 82 w 158"/>
                  <a:gd name="T45" fmla="*/ 618 h 745"/>
                  <a:gd name="T46" fmla="*/ 118 w 158"/>
                  <a:gd name="T47" fmla="*/ 642 h 745"/>
                  <a:gd name="T48" fmla="*/ 51 w 158"/>
                  <a:gd name="T49" fmla="*/ 659 h 745"/>
                  <a:gd name="T50" fmla="*/ 125 w 158"/>
                  <a:gd name="T51" fmla="*/ 669 h 745"/>
                  <a:gd name="T52" fmla="*/ 38 w 158"/>
                  <a:gd name="T53" fmla="*/ 697 h 745"/>
                  <a:gd name="T54" fmla="*/ 129 w 158"/>
                  <a:gd name="T55" fmla="*/ 707 h 745"/>
                  <a:gd name="T56" fmla="*/ 67 w 158"/>
                  <a:gd name="T57" fmla="*/ 728 h 745"/>
                  <a:gd name="T58" fmla="*/ 38 w 158"/>
                  <a:gd name="T59" fmla="*/ 745 h 745"/>
                  <a:gd name="T60" fmla="*/ 102 w 158"/>
                  <a:gd name="T61" fmla="*/ 745 h 745"/>
                  <a:gd name="T62" fmla="*/ 158 w 158"/>
                  <a:gd name="T63" fmla="*/ 738 h 745"/>
                  <a:gd name="T64" fmla="*/ 145 w 158"/>
                  <a:gd name="T65" fmla="*/ 663 h 745"/>
                  <a:gd name="T66" fmla="*/ 132 w 158"/>
                  <a:gd name="T67" fmla="*/ 600 h 745"/>
                  <a:gd name="T68" fmla="*/ 136 w 158"/>
                  <a:gd name="T69" fmla="*/ 508 h 745"/>
                  <a:gd name="T70" fmla="*/ 132 w 158"/>
                  <a:gd name="T71" fmla="*/ 385 h 745"/>
                  <a:gd name="T72" fmla="*/ 138 w 158"/>
                  <a:gd name="T73" fmla="*/ 289 h 745"/>
                  <a:gd name="T74" fmla="*/ 132 w 158"/>
                  <a:gd name="T75" fmla="*/ 168 h 745"/>
                  <a:gd name="T76" fmla="*/ 122 w 158"/>
                  <a:gd name="T77" fmla="*/ 114 h 745"/>
                  <a:gd name="T78" fmla="*/ 122 w 158"/>
                  <a:gd name="T79" fmla="*/ 54 h 745"/>
                  <a:gd name="T80" fmla="*/ 109 w 158"/>
                  <a:gd name="T81" fmla="*/ 0 h 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58" h="745">
                    <a:moveTo>
                      <a:pt x="109" y="0"/>
                    </a:moveTo>
                    <a:lnTo>
                      <a:pt x="58" y="38"/>
                    </a:lnTo>
                    <a:lnTo>
                      <a:pt x="0" y="61"/>
                    </a:lnTo>
                    <a:lnTo>
                      <a:pt x="38" y="65"/>
                    </a:lnTo>
                    <a:lnTo>
                      <a:pt x="95" y="54"/>
                    </a:lnTo>
                    <a:lnTo>
                      <a:pt x="71" y="96"/>
                    </a:lnTo>
                    <a:lnTo>
                      <a:pt x="18" y="130"/>
                    </a:lnTo>
                    <a:lnTo>
                      <a:pt x="82" y="134"/>
                    </a:lnTo>
                    <a:lnTo>
                      <a:pt x="105" y="154"/>
                    </a:lnTo>
                    <a:lnTo>
                      <a:pt x="78" y="188"/>
                    </a:lnTo>
                    <a:lnTo>
                      <a:pt x="31" y="217"/>
                    </a:lnTo>
                    <a:lnTo>
                      <a:pt x="109" y="222"/>
                    </a:lnTo>
                    <a:lnTo>
                      <a:pt x="115" y="254"/>
                    </a:lnTo>
                    <a:lnTo>
                      <a:pt x="109" y="285"/>
                    </a:lnTo>
                    <a:lnTo>
                      <a:pt x="51" y="326"/>
                    </a:lnTo>
                    <a:lnTo>
                      <a:pt x="18" y="326"/>
                    </a:lnTo>
                    <a:lnTo>
                      <a:pt x="74" y="343"/>
                    </a:lnTo>
                    <a:lnTo>
                      <a:pt x="112" y="347"/>
                    </a:lnTo>
                    <a:lnTo>
                      <a:pt x="89" y="381"/>
                    </a:lnTo>
                    <a:lnTo>
                      <a:pt x="47" y="416"/>
                    </a:lnTo>
                    <a:lnTo>
                      <a:pt x="112" y="450"/>
                    </a:lnTo>
                    <a:lnTo>
                      <a:pt x="112" y="532"/>
                    </a:lnTo>
                    <a:lnTo>
                      <a:pt x="82" y="618"/>
                    </a:lnTo>
                    <a:lnTo>
                      <a:pt x="118" y="642"/>
                    </a:lnTo>
                    <a:lnTo>
                      <a:pt x="51" y="659"/>
                    </a:lnTo>
                    <a:lnTo>
                      <a:pt x="125" y="669"/>
                    </a:lnTo>
                    <a:lnTo>
                      <a:pt x="38" y="697"/>
                    </a:lnTo>
                    <a:lnTo>
                      <a:pt x="129" y="707"/>
                    </a:lnTo>
                    <a:lnTo>
                      <a:pt x="67" y="728"/>
                    </a:lnTo>
                    <a:lnTo>
                      <a:pt x="38" y="745"/>
                    </a:lnTo>
                    <a:lnTo>
                      <a:pt x="102" y="745"/>
                    </a:lnTo>
                    <a:lnTo>
                      <a:pt x="158" y="738"/>
                    </a:lnTo>
                    <a:lnTo>
                      <a:pt x="145" y="663"/>
                    </a:lnTo>
                    <a:lnTo>
                      <a:pt x="132" y="600"/>
                    </a:lnTo>
                    <a:lnTo>
                      <a:pt x="136" y="508"/>
                    </a:lnTo>
                    <a:lnTo>
                      <a:pt x="132" y="385"/>
                    </a:lnTo>
                    <a:lnTo>
                      <a:pt x="138" y="289"/>
                    </a:lnTo>
                    <a:lnTo>
                      <a:pt x="132" y="168"/>
                    </a:lnTo>
                    <a:lnTo>
                      <a:pt x="122" y="114"/>
                    </a:lnTo>
                    <a:lnTo>
                      <a:pt x="122" y="54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rgbClr val="4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16" name="Group 42"/>
            <p:cNvGrpSpPr>
              <a:grpSpLocks/>
            </p:cNvGrpSpPr>
            <p:nvPr/>
          </p:nvGrpSpPr>
          <p:grpSpPr bwMode="auto">
            <a:xfrm>
              <a:off x="4720" y="3370"/>
              <a:ext cx="265" cy="424"/>
              <a:chOff x="4720" y="3370"/>
              <a:chExt cx="265" cy="424"/>
            </a:xfrm>
          </p:grpSpPr>
          <p:sp>
            <p:nvSpPr>
              <p:cNvPr id="31" name="Freeform 43"/>
              <p:cNvSpPr>
                <a:spLocks/>
              </p:cNvSpPr>
              <p:nvPr/>
            </p:nvSpPr>
            <p:spPr bwMode="auto">
              <a:xfrm>
                <a:off x="4857" y="3370"/>
                <a:ext cx="128" cy="115"/>
              </a:xfrm>
              <a:custGeom>
                <a:avLst/>
                <a:gdLst>
                  <a:gd name="T0" fmla="*/ 466 w 641"/>
                  <a:gd name="T1" fmla="*/ 165 h 577"/>
                  <a:gd name="T2" fmla="*/ 324 w 641"/>
                  <a:gd name="T3" fmla="*/ 302 h 577"/>
                  <a:gd name="T4" fmla="*/ 115 w 641"/>
                  <a:gd name="T5" fmla="*/ 411 h 577"/>
                  <a:gd name="T6" fmla="*/ 7 w 641"/>
                  <a:gd name="T7" fmla="*/ 446 h 577"/>
                  <a:gd name="T8" fmla="*/ 68 w 641"/>
                  <a:gd name="T9" fmla="*/ 480 h 577"/>
                  <a:gd name="T10" fmla="*/ 82 w 641"/>
                  <a:gd name="T11" fmla="*/ 494 h 577"/>
                  <a:gd name="T12" fmla="*/ 129 w 641"/>
                  <a:gd name="T13" fmla="*/ 487 h 577"/>
                  <a:gd name="T14" fmla="*/ 41 w 641"/>
                  <a:gd name="T15" fmla="*/ 570 h 577"/>
                  <a:gd name="T16" fmla="*/ 136 w 641"/>
                  <a:gd name="T17" fmla="*/ 514 h 577"/>
                  <a:gd name="T18" fmla="*/ 149 w 641"/>
                  <a:gd name="T19" fmla="*/ 529 h 577"/>
                  <a:gd name="T20" fmla="*/ 169 w 641"/>
                  <a:gd name="T21" fmla="*/ 536 h 577"/>
                  <a:gd name="T22" fmla="*/ 209 w 641"/>
                  <a:gd name="T23" fmla="*/ 508 h 577"/>
                  <a:gd name="T24" fmla="*/ 224 w 641"/>
                  <a:gd name="T25" fmla="*/ 549 h 577"/>
                  <a:gd name="T26" fmla="*/ 271 w 641"/>
                  <a:gd name="T27" fmla="*/ 494 h 577"/>
                  <a:gd name="T28" fmla="*/ 251 w 641"/>
                  <a:gd name="T29" fmla="*/ 556 h 577"/>
                  <a:gd name="T30" fmla="*/ 304 w 641"/>
                  <a:gd name="T31" fmla="*/ 508 h 577"/>
                  <a:gd name="T32" fmla="*/ 324 w 641"/>
                  <a:gd name="T33" fmla="*/ 508 h 577"/>
                  <a:gd name="T34" fmla="*/ 344 w 641"/>
                  <a:gd name="T35" fmla="*/ 514 h 577"/>
                  <a:gd name="T36" fmla="*/ 386 w 641"/>
                  <a:gd name="T37" fmla="*/ 453 h 577"/>
                  <a:gd name="T38" fmla="*/ 358 w 641"/>
                  <a:gd name="T39" fmla="*/ 521 h 577"/>
                  <a:gd name="T40" fmla="*/ 406 w 641"/>
                  <a:gd name="T41" fmla="*/ 494 h 577"/>
                  <a:gd name="T42" fmla="*/ 426 w 641"/>
                  <a:gd name="T43" fmla="*/ 487 h 577"/>
                  <a:gd name="T44" fmla="*/ 426 w 641"/>
                  <a:gd name="T45" fmla="*/ 521 h 577"/>
                  <a:gd name="T46" fmla="*/ 459 w 641"/>
                  <a:gd name="T47" fmla="*/ 453 h 577"/>
                  <a:gd name="T48" fmla="*/ 500 w 641"/>
                  <a:gd name="T49" fmla="*/ 405 h 577"/>
                  <a:gd name="T50" fmla="*/ 480 w 641"/>
                  <a:gd name="T51" fmla="*/ 501 h 577"/>
                  <a:gd name="T52" fmla="*/ 514 w 641"/>
                  <a:gd name="T53" fmla="*/ 446 h 577"/>
                  <a:gd name="T54" fmla="*/ 541 w 641"/>
                  <a:gd name="T55" fmla="*/ 426 h 577"/>
                  <a:gd name="T56" fmla="*/ 561 w 641"/>
                  <a:gd name="T57" fmla="*/ 426 h 577"/>
                  <a:gd name="T58" fmla="*/ 568 w 641"/>
                  <a:gd name="T59" fmla="*/ 323 h 577"/>
                  <a:gd name="T60" fmla="*/ 581 w 641"/>
                  <a:gd name="T61" fmla="*/ 440 h 577"/>
                  <a:gd name="T62" fmla="*/ 601 w 641"/>
                  <a:gd name="T63" fmla="*/ 357 h 577"/>
                  <a:gd name="T64" fmla="*/ 601 w 641"/>
                  <a:gd name="T65" fmla="*/ 227 h 577"/>
                  <a:gd name="T66" fmla="*/ 615 w 641"/>
                  <a:gd name="T67" fmla="*/ 323 h 577"/>
                  <a:gd name="T68" fmla="*/ 641 w 641"/>
                  <a:gd name="T69" fmla="*/ 281 h 577"/>
                  <a:gd name="T70" fmla="*/ 608 w 641"/>
                  <a:gd name="T71" fmla="*/ 124 h 577"/>
                  <a:gd name="T72" fmla="*/ 601 w 641"/>
                  <a:gd name="T73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41" h="577">
                    <a:moveTo>
                      <a:pt x="514" y="89"/>
                    </a:moveTo>
                    <a:lnTo>
                      <a:pt x="466" y="165"/>
                    </a:lnTo>
                    <a:lnTo>
                      <a:pt x="413" y="234"/>
                    </a:lnTo>
                    <a:lnTo>
                      <a:pt x="324" y="302"/>
                    </a:lnTo>
                    <a:lnTo>
                      <a:pt x="237" y="357"/>
                    </a:lnTo>
                    <a:lnTo>
                      <a:pt x="115" y="411"/>
                    </a:lnTo>
                    <a:lnTo>
                      <a:pt x="0" y="433"/>
                    </a:lnTo>
                    <a:lnTo>
                      <a:pt x="7" y="446"/>
                    </a:lnTo>
                    <a:lnTo>
                      <a:pt x="109" y="440"/>
                    </a:lnTo>
                    <a:lnTo>
                      <a:pt x="68" y="480"/>
                    </a:lnTo>
                    <a:lnTo>
                      <a:pt x="27" y="508"/>
                    </a:lnTo>
                    <a:lnTo>
                      <a:pt x="82" y="494"/>
                    </a:lnTo>
                    <a:lnTo>
                      <a:pt x="136" y="446"/>
                    </a:lnTo>
                    <a:lnTo>
                      <a:pt x="129" y="487"/>
                    </a:lnTo>
                    <a:lnTo>
                      <a:pt x="89" y="529"/>
                    </a:lnTo>
                    <a:lnTo>
                      <a:pt x="41" y="570"/>
                    </a:lnTo>
                    <a:lnTo>
                      <a:pt x="68" y="570"/>
                    </a:lnTo>
                    <a:lnTo>
                      <a:pt x="136" y="514"/>
                    </a:lnTo>
                    <a:lnTo>
                      <a:pt x="169" y="467"/>
                    </a:lnTo>
                    <a:lnTo>
                      <a:pt x="149" y="529"/>
                    </a:lnTo>
                    <a:lnTo>
                      <a:pt x="102" y="577"/>
                    </a:lnTo>
                    <a:lnTo>
                      <a:pt x="169" y="536"/>
                    </a:lnTo>
                    <a:lnTo>
                      <a:pt x="203" y="487"/>
                    </a:lnTo>
                    <a:lnTo>
                      <a:pt x="209" y="508"/>
                    </a:lnTo>
                    <a:lnTo>
                      <a:pt x="203" y="549"/>
                    </a:lnTo>
                    <a:lnTo>
                      <a:pt x="224" y="549"/>
                    </a:lnTo>
                    <a:lnTo>
                      <a:pt x="251" y="501"/>
                    </a:lnTo>
                    <a:lnTo>
                      <a:pt x="271" y="494"/>
                    </a:lnTo>
                    <a:lnTo>
                      <a:pt x="264" y="536"/>
                    </a:lnTo>
                    <a:lnTo>
                      <a:pt x="251" y="556"/>
                    </a:lnTo>
                    <a:lnTo>
                      <a:pt x="277" y="556"/>
                    </a:lnTo>
                    <a:lnTo>
                      <a:pt x="304" y="508"/>
                    </a:lnTo>
                    <a:lnTo>
                      <a:pt x="331" y="467"/>
                    </a:lnTo>
                    <a:lnTo>
                      <a:pt x="324" y="508"/>
                    </a:lnTo>
                    <a:lnTo>
                      <a:pt x="304" y="536"/>
                    </a:lnTo>
                    <a:lnTo>
                      <a:pt x="344" y="514"/>
                    </a:lnTo>
                    <a:lnTo>
                      <a:pt x="379" y="418"/>
                    </a:lnTo>
                    <a:lnTo>
                      <a:pt x="386" y="453"/>
                    </a:lnTo>
                    <a:lnTo>
                      <a:pt x="371" y="494"/>
                    </a:lnTo>
                    <a:lnTo>
                      <a:pt x="358" y="521"/>
                    </a:lnTo>
                    <a:lnTo>
                      <a:pt x="379" y="536"/>
                    </a:lnTo>
                    <a:lnTo>
                      <a:pt x="406" y="494"/>
                    </a:lnTo>
                    <a:lnTo>
                      <a:pt x="419" y="453"/>
                    </a:lnTo>
                    <a:lnTo>
                      <a:pt x="426" y="487"/>
                    </a:lnTo>
                    <a:lnTo>
                      <a:pt x="413" y="508"/>
                    </a:lnTo>
                    <a:lnTo>
                      <a:pt x="426" y="521"/>
                    </a:lnTo>
                    <a:lnTo>
                      <a:pt x="439" y="487"/>
                    </a:lnTo>
                    <a:lnTo>
                      <a:pt x="459" y="453"/>
                    </a:lnTo>
                    <a:lnTo>
                      <a:pt x="493" y="384"/>
                    </a:lnTo>
                    <a:lnTo>
                      <a:pt x="500" y="405"/>
                    </a:lnTo>
                    <a:lnTo>
                      <a:pt x="493" y="453"/>
                    </a:lnTo>
                    <a:lnTo>
                      <a:pt x="480" y="501"/>
                    </a:lnTo>
                    <a:lnTo>
                      <a:pt x="500" y="501"/>
                    </a:lnTo>
                    <a:lnTo>
                      <a:pt x="514" y="446"/>
                    </a:lnTo>
                    <a:lnTo>
                      <a:pt x="528" y="377"/>
                    </a:lnTo>
                    <a:lnTo>
                      <a:pt x="541" y="426"/>
                    </a:lnTo>
                    <a:lnTo>
                      <a:pt x="541" y="460"/>
                    </a:lnTo>
                    <a:lnTo>
                      <a:pt x="561" y="426"/>
                    </a:lnTo>
                    <a:lnTo>
                      <a:pt x="554" y="371"/>
                    </a:lnTo>
                    <a:lnTo>
                      <a:pt x="568" y="323"/>
                    </a:lnTo>
                    <a:lnTo>
                      <a:pt x="581" y="398"/>
                    </a:lnTo>
                    <a:lnTo>
                      <a:pt x="581" y="440"/>
                    </a:lnTo>
                    <a:lnTo>
                      <a:pt x="595" y="418"/>
                    </a:lnTo>
                    <a:lnTo>
                      <a:pt x="601" y="357"/>
                    </a:lnTo>
                    <a:lnTo>
                      <a:pt x="601" y="281"/>
                    </a:lnTo>
                    <a:lnTo>
                      <a:pt x="601" y="227"/>
                    </a:lnTo>
                    <a:lnTo>
                      <a:pt x="621" y="274"/>
                    </a:lnTo>
                    <a:lnTo>
                      <a:pt x="615" y="323"/>
                    </a:lnTo>
                    <a:lnTo>
                      <a:pt x="635" y="330"/>
                    </a:lnTo>
                    <a:lnTo>
                      <a:pt x="641" y="281"/>
                    </a:lnTo>
                    <a:lnTo>
                      <a:pt x="635" y="199"/>
                    </a:lnTo>
                    <a:lnTo>
                      <a:pt x="608" y="124"/>
                    </a:lnTo>
                    <a:lnTo>
                      <a:pt x="601" y="75"/>
                    </a:lnTo>
                    <a:lnTo>
                      <a:pt x="601" y="0"/>
                    </a:lnTo>
                    <a:lnTo>
                      <a:pt x="514" y="89"/>
                    </a:lnTo>
                    <a:close/>
                  </a:path>
                </a:pathLst>
              </a:custGeom>
              <a:solidFill>
                <a:srgbClr val="0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2" name="Freeform 44"/>
              <p:cNvSpPr>
                <a:spLocks/>
              </p:cNvSpPr>
              <p:nvPr/>
            </p:nvSpPr>
            <p:spPr bwMode="auto">
              <a:xfrm>
                <a:off x="4832" y="3422"/>
                <a:ext cx="143" cy="118"/>
              </a:xfrm>
              <a:custGeom>
                <a:avLst/>
                <a:gdLst>
                  <a:gd name="T0" fmla="*/ 518 w 715"/>
                  <a:gd name="T1" fmla="*/ 168 h 590"/>
                  <a:gd name="T2" fmla="*/ 361 w 715"/>
                  <a:gd name="T3" fmla="*/ 309 h 590"/>
                  <a:gd name="T4" fmla="*/ 128 w 715"/>
                  <a:gd name="T5" fmla="*/ 422 h 590"/>
                  <a:gd name="T6" fmla="*/ 7 w 715"/>
                  <a:gd name="T7" fmla="*/ 457 h 590"/>
                  <a:gd name="T8" fmla="*/ 75 w 715"/>
                  <a:gd name="T9" fmla="*/ 491 h 590"/>
                  <a:gd name="T10" fmla="*/ 90 w 715"/>
                  <a:gd name="T11" fmla="*/ 506 h 590"/>
                  <a:gd name="T12" fmla="*/ 143 w 715"/>
                  <a:gd name="T13" fmla="*/ 498 h 590"/>
                  <a:gd name="T14" fmla="*/ 45 w 715"/>
                  <a:gd name="T15" fmla="*/ 583 h 590"/>
                  <a:gd name="T16" fmla="*/ 150 w 715"/>
                  <a:gd name="T17" fmla="*/ 526 h 590"/>
                  <a:gd name="T18" fmla="*/ 166 w 715"/>
                  <a:gd name="T19" fmla="*/ 540 h 590"/>
                  <a:gd name="T20" fmla="*/ 188 w 715"/>
                  <a:gd name="T21" fmla="*/ 548 h 590"/>
                  <a:gd name="T22" fmla="*/ 233 w 715"/>
                  <a:gd name="T23" fmla="*/ 520 h 590"/>
                  <a:gd name="T24" fmla="*/ 247 w 715"/>
                  <a:gd name="T25" fmla="*/ 561 h 590"/>
                  <a:gd name="T26" fmla="*/ 301 w 715"/>
                  <a:gd name="T27" fmla="*/ 506 h 590"/>
                  <a:gd name="T28" fmla="*/ 278 w 715"/>
                  <a:gd name="T29" fmla="*/ 568 h 590"/>
                  <a:gd name="T30" fmla="*/ 339 w 715"/>
                  <a:gd name="T31" fmla="*/ 520 h 590"/>
                  <a:gd name="T32" fmla="*/ 361 w 715"/>
                  <a:gd name="T33" fmla="*/ 520 h 590"/>
                  <a:gd name="T34" fmla="*/ 383 w 715"/>
                  <a:gd name="T35" fmla="*/ 526 h 590"/>
                  <a:gd name="T36" fmla="*/ 428 w 715"/>
                  <a:gd name="T37" fmla="*/ 463 h 590"/>
                  <a:gd name="T38" fmla="*/ 399 w 715"/>
                  <a:gd name="T39" fmla="*/ 533 h 590"/>
                  <a:gd name="T40" fmla="*/ 451 w 715"/>
                  <a:gd name="T41" fmla="*/ 506 h 590"/>
                  <a:gd name="T42" fmla="*/ 473 w 715"/>
                  <a:gd name="T43" fmla="*/ 498 h 590"/>
                  <a:gd name="T44" fmla="*/ 473 w 715"/>
                  <a:gd name="T45" fmla="*/ 533 h 590"/>
                  <a:gd name="T46" fmla="*/ 512 w 715"/>
                  <a:gd name="T47" fmla="*/ 463 h 590"/>
                  <a:gd name="T48" fmla="*/ 557 w 715"/>
                  <a:gd name="T49" fmla="*/ 414 h 590"/>
                  <a:gd name="T50" fmla="*/ 535 w 715"/>
                  <a:gd name="T51" fmla="*/ 513 h 590"/>
                  <a:gd name="T52" fmla="*/ 572 w 715"/>
                  <a:gd name="T53" fmla="*/ 457 h 590"/>
                  <a:gd name="T54" fmla="*/ 602 w 715"/>
                  <a:gd name="T55" fmla="*/ 435 h 590"/>
                  <a:gd name="T56" fmla="*/ 625 w 715"/>
                  <a:gd name="T57" fmla="*/ 435 h 590"/>
                  <a:gd name="T58" fmla="*/ 632 w 715"/>
                  <a:gd name="T59" fmla="*/ 329 h 590"/>
                  <a:gd name="T60" fmla="*/ 647 w 715"/>
                  <a:gd name="T61" fmla="*/ 450 h 590"/>
                  <a:gd name="T62" fmla="*/ 670 w 715"/>
                  <a:gd name="T63" fmla="*/ 365 h 590"/>
                  <a:gd name="T64" fmla="*/ 670 w 715"/>
                  <a:gd name="T65" fmla="*/ 231 h 590"/>
                  <a:gd name="T66" fmla="*/ 685 w 715"/>
                  <a:gd name="T67" fmla="*/ 329 h 590"/>
                  <a:gd name="T68" fmla="*/ 715 w 715"/>
                  <a:gd name="T69" fmla="*/ 287 h 590"/>
                  <a:gd name="T70" fmla="*/ 678 w 715"/>
                  <a:gd name="T71" fmla="*/ 125 h 590"/>
                  <a:gd name="T72" fmla="*/ 670 w 715"/>
                  <a:gd name="T73" fmla="*/ 0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15" h="590">
                    <a:moveTo>
                      <a:pt x="572" y="90"/>
                    </a:moveTo>
                    <a:lnTo>
                      <a:pt x="518" y="168"/>
                    </a:lnTo>
                    <a:lnTo>
                      <a:pt x="459" y="238"/>
                    </a:lnTo>
                    <a:lnTo>
                      <a:pt x="361" y="309"/>
                    </a:lnTo>
                    <a:lnTo>
                      <a:pt x="264" y="365"/>
                    </a:lnTo>
                    <a:lnTo>
                      <a:pt x="128" y="422"/>
                    </a:lnTo>
                    <a:lnTo>
                      <a:pt x="0" y="442"/>
                    </a:lnTo>
                    <a:lnTo>
                      <a:pt x="7" y="457"/>
                    </a:lnTo>
                    <a:lnTo>
                      <a:pt x="121" y="450"/>
                    </a:lnTo>
                    <a:lnTo>
                      <a:pt x="75" y="491"/>
                    </a:lnTo>
                    <a:lnTo>
                      <a:pt x="30" y="520"/>
                    </a:lnTo>
                    <a:lnTo>
                      <a:pt x="90" y="506"/>
                    </a:lnTo>
                    <a:lnTo>
                      <a:pt x="150" y="457"/>
                    </a:lnTo>
                    <a:lnTo>
                      <a:pt x="143" y="498"/>
                    </a:lnTo>
                    <a:lnTo>
                      <a:pt x="98" y="540"/>
                    </a:lnTo>
                    <a:lnTo>
                      <a:pt x="45" y="583"/>
                    </a:lnTo>
                    <a:lnTo>
                      <a:pt x="75" y="583"/>
                    </a:lnTo>
                    <a:lnTo>
                      <a:pt x="150" y="526"/>
                    </a:lnTo>
                    <a:lnTo>
                      <a:pt x="188" y="477"/>
                    </a:lnTo>
                    <a:lnTo>
                      <a:pt x="166" y="540"/>
                    </a:lnTo>
                    <a:lnTo>
                      <a:pt x="112" y="590"/>
                    </a:lnTo>
                    <a:lnTo>
                      <a:pt x="188" y="548"/>
                    </a:lnTo>
                    <a:lnTo>
                      <a:pt x="225" y="498"/>
                    </a:lnTo>
                    <a:lnTo>
                      <a:pt x="233" y="520"/>
                    </a:lnTo>
                    <a:lnTo>
                      <a:pt x="225" y="561"/>
                    </a:lnTo>
                    <a:lnTo>
                      <a:pt x="247" y="561"/>
                    </a:lnTo>
                    <a:lnTo>
                      <a:pt x="278" y="513"/>
                    </a:lnTo>
                    <a:lnTo>
                      <a:pt x="301" y="506"/>
                    </a:lnTo>
                    <a:lnTo>
                      <a:pt x="294" y="548"/>
                    </a:lnTo>
                    <a:lnTo>
                      <a:pt x="278" y="568"/>
                    </a:lnTo>
                    <a:lnTo>
                      <a:pt x="309" y="568"/>
                    </a:lnTo>
                    <a:lnTo>
                      <a:pt x="339" y="520"/>
                    </a:lnTo>
                    <a:lnTo>
                      <a:pt x="369" y="477"/>
                    </a:lnTo>
                    <a:lnTo>
                      <a:pt x="361" y="520"/>
                    </a:lnTo>
                    <a:lnTo>
                      <a:pt x="339" y="548"/>
                    </a:lnTo>
                    <a:lnTo>
                      <a:pt x="383" y="526"/>
                    </a:lnTo>
                    <a:lnTo>
                      <a:pt x="421" y="427"/>
                    </a:lnTo>
                    <a:lnTo>
                      <a:pt x="428" y="463"/>
                    </a:lnTo>
                    <a:lnTo>
                      <a:pt x="414" y="506"/>
                    </a:lnTo>
                    <a:lnTo>
                      <a:pt x="399" y="533"/>
                    </a:lnTo>
                    <a:lnTo>
                      <a:pt x="421" y="548"/>
                    </a:lnTo>
                    <a:lnTo>
                      <a:pt x="451" y="506"/>
                    </a:lnTo>
                    <a:lnTo>
                      <a:pt x="468" y="463"/>
                    </a:lnTo>
                    <a:lnTo>
                      <a:pt x="473" y="498"/>
                    </a:lnTo>
                    <a:lnTo>
                      <a:pt x="459" y="520"/>
                    </a:lnTo>
                    <a:lnTo>
                      <a:pt x="473" y="533"/>
                    </a:lnTo>
                    <a:lnTo>
                      <a:pt x="490" y="498"/>
                    </a:lnTo>
                    <a:lnTo>
                      <a:pt x="512" y="463"/>
                    </a:lnTo>
                    <a:lnTo>
                      <a:pt x="549" y="392"/>
                    </a:lnTo>
                    <a:lnTo>
                      <a:pt x="557" y="414"/>
                    </a:lnTo>
                    <a:lnTo>
                      <a:pt x="549" y="463"/>
                    </a:lnTo>
                    <a:lnTo>
                      <a:pt x="535" y="513"/>
                    </a:lnTo>
                    <a:lnTo>
                      <a:pt x="557" y="513"/>
                    </a:lnTo>
                    <a:lnTo>
                      <a:pt x="572" y="457"/>
                    </a:lnTo>
                    <a:lnTo>
                      <a:pt x="587" y="386"/>
                    </a:lnTo>
                    <a:lnTo>
                      <a:pt x="602" y="435"/>
                    </a:lnTo>
                    <a:lnTo>
                      <a:pt x="602" y="470"/>
                    </a:lnTo>
                    <a:lnTo>
                      <a:pt x="625" y="435"/>
                    </a:lnTo>
                    <a:lnTo>
                      <a:pt x="617" y="379"/>
                    </a:lnTo>
                    <a:lnTo>
                      <a:pt x="632" y="329"/>
                    </a:lnTo>
                    <a:lnTo>
                      <a:pt x="647" y="407"/>
                    </a:lnTo>
                    <a:lnTo>
                      <a:pt x="647" y="450"/>
                    </a:lnTo>
                    <a:lnTo>
                      <a:pt x="663" y="427"/>
                    </a:lnTo>
                    <a:lnTo>
                      <a:pt x="670" y="365"/>
                    </a:lnTo>
                    <a:lnTo>
                      <a:pt x="670" y="287"/>
                    </a:lnTo>
                    <a:lnTo>
                      <a:pt x="670" y="231"/>
                    </a:lnTo>
                    <a:lnTo>
                      <a:pt x="692" y="281"/>
                    </a:lnTo>
                    <a:lnTo>
                      <a:pt x="685" y="329"/>
                    </a:lnTo>
                    <a:lnTo>
                      <a:pt x="708" y="336"/>
                    </a:lnTo>
                    <a:lnTo>
                      <a:pt x="715" y="287"/>
                    </a:lnTo>
                    <a:lnTo>
                      <a:pt x="708" y="204"/>
                    </a:lnTo>
                    <a:lnTo>
                      <a:pt x="678" y="125"/>
                    </a:lnTo>
                    <a:lnTo>
                      <a:pt x="670" y="77"/>
                    </a:lnTo>
                    <a:lnTo>
                      <a:pt x="670" y="0"/>
                    </a:lnTo>
                    <a:lnTo>
                      <a:pt x="572" y="90"/>
                    </a:lnTo>
                    <a:close/>
                  </a:path>
                </a:pathLst>
              </a:custGeom>
              <a:solidFill>
                <a:srgbClr val="0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3" name="Freeform 45"/>
              <p:cNvSpPr>
                <a:spLocks/>
              </p:cNvSpPr>
              <p:nvPr/>
            </p:nvSpPr>
            <p:spPr bwMode="auto">
              <a:xfrm>
                <a:off x="4788" y="3477"/>
                <a:ext cx="184" cy="129"/>
              </a:xfrm>
              <a:custGeom>
                <a:avLst/>
                <a:gdLst>
                  <a:gd name="T0" fmla="*/ 666 w 918"/>
                  <a:gd name="T1" fmla="*/ 183 h 646"/>
                  <a:gd name="T2" fmla="*/ 464 w 918"/>
                  <a:gd name="T3" fmla="*/ 338 h 646"/>
                  <a:gd name="T4" fmla="*/ 164 w 918"/>
                  <a:gd name="T5" fmla="*/ 460 h 646"/>
                  <a:gd name="T6" fmla="*/ 9 w 918"/>
                  <a:gd name="T7" fmla="*/ 499 h 646"/>
                  <a:gd name="T8" fmla="*/ 95 w 918"/>
                  <a:gd name="T9" fmla="*/ 537 h 646"/>
                  <a:gd name="T10" fmla="*/ 115 w 918"/>
                  <a:gd name="T11" fmla="*/ 554 h 646"/>
                  <a:gd name="T12" fmla="*/ 184 w 918"/>
                  <a:gd name="T13" fmla="*/ 547 h 646"/>
                  <a:gd name="T14" fmla="*/ 58 w 918"/>
                  <a:gd name="T15" fmla="*/ 638 h 646"/>
                  <a:gd name="T16" fmla="*/ 192 w 918"/>
                  <a:gd name="T17" fmla="*/ 576 h 646"/>
                  <a:gd name="T18" fmla="*/ 212 w 918"/>
                  <a:gd name="T19" fmla="*/ 592 h 646"/>
                  <a:gd name="T20" fmla="*/ 242 w 918"/>
                  <a:gd name="T21" fmla="*/ 600 h 646"/>
                  <a:gd name="T22" fmla="*/ 299 w 918"/>
                  <a:gd name="T23" fmla="*/ 569 h 646"/>
                  <a:gd name="T24" fmla="*/ 319 w 918"/>
                  <a:gd name="T25" fmla="*/ 615 h 646"/>
                  <a:gd name="T26" fmla="*/ 386 w 918"/>
                  <a:gd name="T27" fmla="*/ 554 h 646"/>
                  <a:gd name="T28" fmla="*/ 358 w 918"/>
                  <a:gd name="T29" fmla="*/ 624 h 646"/>
                  <a:gd name="T30" fmla="*/ 436 w 918"/>
                  <a:gd name="T31" fmla="*/ 569 h 646"/>
                  <a:gd name="T32" fmla="*/ 464 w 918"/>
                  <a:gd name="T33" fmla="*/ 569 h 646"/>
                  <a:gd name="T34" fmla="*/ 493 w 918"/>
                  <a:gd name="T35" fmla="*/ 576 h 646"/>
                  <a:gd name="T36" fmla="*/ 551 w 918"/>
                  <a:gd name="T37" fmla="*/ 508 h 646"/>
                  <a:gd name="T38" fmla="*/ 512 w 918"/>
                  <a:gd name="T39" fmla="*/ 585 h 646"/>
                  <a:gd name="T40" fmla="*/ 579 w 918"/>
                  <a:gd name="T41" fmla="*/ 554 h 646"/>
                  <a:gd name="T42" fmla="*/ 609 w 918"/>
                  <a:gd name="T43" fmla="*/ 547 h 646"/>
                  <a:gd name="T44" fmla="*/ 609 w 918"/>
                  <a:gd name="T45" fmla="*/ 585 h 646"/>
                  <a:gd name="T46" fmla="*/ 658 w 918"/>
                  <a:gd name="T47" fmla="*/ 508 h 646"/>
                  <a:gd name="T48" fmla="*/ 715 w 918"/>
                  <a:gd name="T49" fmla="*/ 454 h 646"/>
                  <a:gd name="T50" fmla="*/ 687 w 918"/>
                  <a:gd name="T51" fmla="*/ 561 h 646"/>
                  <a:gd name="T52" fmla="*/ 734 w 918"/>
                  <a:gd name="T53" fmla="*/ 499 h 646"/>
                  <a:gd name="T54" fmla="*/ 773 w 918"/>
                  <a:gd name="T55" fmla="*/ 476 h 646"/>
                  <a:gd name="T56" fmla="*/ 803 w 918"/>
                  <a:gd name="T57" fmla="*/ 476 h 646"/>
                  <a:gd name="T58" fmla="*/ 812 w 918"/>
                  <a:gd name="T59" fmla="*/ 360 h 646"/>
                  <a:gd name="T60" fmla="*/ 831 w 918"/>
                  <a:gd name="T61" fmla="*/ 492 h 646"/>
                  <a:gd name="T62" fmla="*/ 860 w 918"/>
                  <a:gd name="T63" fmla="*/ 399 h 646"/>
                  <a:gd name="T64" fmla="*/ 860 w 918"/>
                  <a:gd name="T65" fmla="*/ 252 h 646"/>
                  <a:gd name="T66" fmla="*/ 880 w 918"/>
                  <a:gd name="T67" fmla="*/ 360 h 646"/>
                  <a:gd name="T68" fmla="*/ 918 w 918"/>
                  <a:gd name="T69" fmla="*/ 315 h 646"/>
                  <a:gd name="T70" fmla="*/ 870 w 918"/>
                  <a:gd name="T71" fmla="*/ 137 h 646"/>
                  <a:gd name="T72" fmla="*/ 860 w 918"/>
                  <a:gd name="T73" fmla="*/ 0 h 6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18" h="646">
                    <a:moveTo>
                      <a:pt x="734" y="98"/>
                    </a:moveTo>
                    <a:lnTo>
                      <a:pt x="666" y="183"/>
                    </a:lnTo>
                    <a:lnTo>
                      <a:pt x="590" y="260"/>
                    </a:lnTo>
                    <a:lnTo>
                      <a:pt x="464" y="338"/>
                    </a:lnTo>
                    <a:lnTo>
                      <a:pt x="339" y="399"/>
                    </a:lnTo>
                    <a:lnTo>
                      <a:pt x="164" y="460"/>
                    </a:lnTo>
                    <a:lnTo>
                      <a:pt x="0" y="484"/>
                    </a:lnTo>
                    <a:lnTo>
                      <a:pt x="9" y="499"/>
                    </a:lnTo>
                    <a:lnTo>
                      <a:pt x="155" y="492"/>
                    </a:lnTo>
                    <a:lnTo>
                      <a:pt x="95" y="537"/>
                    </a:lnTo>
                    <a:lnTo>
                      <a:pt x="38" y="569"/>
                    </a:lnTo>
                    <a:lnTo>
                      <a:pt x="115" y="554"/>
                    </a:lnTo>
                    <a:lnTo>
                      <a:pt x="192" y="499"/>
                    </a:lnTo>
                    <a:lnTo>
                      <a:pt x="184" y="547"/>
                    </a:lnTo>
                    <a:lnTo>
                      <a:pt x="126" y="592"/>
                    </a:lnTo>
                    <a:lnTo>
                      <a:pt x="58" y="638"/>
                    </a:lnTo>
                    <a:lnTo>
                      <a:pt x="95" y="638"/>
                    </a:lnTo>
                    <a:lnTo>
                      <a:pt x="192" y="576"/>
                    </a:lnTo>
                    <a:lnTo>
                      <a:pt x="242" y="523"/>
                    </a:lnTo>
                    <a:lnTo>
                      <a:pt x="212" y="592"/>
                    </a:lnTo>
                    <a:lnTo>
                      <a:pt x="145" y="646"/>
                    </a:lnTo>
                    <a:lnTo>
                      <a:pt x="242" y="600"/>
                    </a:lnTo>
                    <a:lnTo>
                      <a:pt x="289" y="547"/>
                    </a:lnTo>
                    <a:lnTo>
                      <a:pt x="299" y="569"/>
                    </a:lnTo>
                    <a:lnTo>
                      <a:pt x="289" y="615"/>
                    </a:lnTo>
                    <a:lnTo>
                      <a:pt x="319" y="615"/>
                    </a:lnTo>
                    <a:lnTo>
                      <a:pt x="358" y="561"/>
                    </a:lnTo>
                    <a:lnTo>
                      <a:pt x="386" y="554"/>
                    </a:lnTo>
                    <a:lnTo>
                      <a:pt x="378" y="600"/>
                    </a:lnTo>
                    <a:lnTo>
                      <a:pt x="358" y="624"/>
                    </a:lnTo>
                    <a:lnTo>
                      <a:pt x="396" y="624"/>
                    </a:lnTo>
                    <a:lnTo>
                      <a:pt x="436" y="569"/>
                    </a:lnTo>
                    <a:lnTo>
                      <a:pt x="475" y="523"/>
                    </a:lnTo>
                    <a:lnTo>
                      <a:pt x="464" y="569"/>
                    </a:lnTo>
                    <a:lnTo>
                      <a:pt x="436" y="600"/>
                    </a:lnTo>
                    <a:lnTo>
                      <a:pt x="493" y="576"/>
                    </a:lnTo>
                    <a:lnTo>
                      <a:pt x="541" y="469"/>
                    </a:lnTo>
                    <a:lnTo>
                      <a:pt x="551" y="508"/>
                    </a:lnTo>
                    <a:lnTo>
                      <a:pt x="532" y="554"/>
                    </a:lnTo>
                    <a:lnTo>
                      <a:pt x="512" y="585"/>
                    </a:lnTo>
                    <a:lnTo>
                      <a:pt x="541" y="600"/>
                    </a:lnTo>
                    <a:lnTo>
                      <a:pt x="579" y="554"/>
                    </a:lnTo>
                    <a:lnTo>
                      <a:pt x="599" y="508"/>
                    </a:lnTo>
                    <a:lnTo>
                      <a:pt x="609" y="547"/>
                    </a:lnTo>
                    <a:lnTo>
                      <a:pt x="590" y="569"/>
                    </a:lnTo>
                    <a:lnTo>
                      <a:pt x="609" y="585"/>
                    </a:lnTo>
                    <a:lnTo>
                      <a:pt x="629" y="547"/>
                    </a:lnTo>
                    <a:lnTo>
                      <a:pt x="658" y="508"/>
                    </a:lnTo>
                    <a:lnTo>
                      <a:pt x="706" y="430"/>
                    </a:lnTo>
                    <a:lnTo>
                      <a:pt x="715" y="454"/>
                    </a:lnTo>
                    <a:lnTo>
                      <a:pt x="706" y="508"/>
                    </a:lnTo>
                    <a:lnTo>
                      <a:pt x="687" y="561"/>
                    </a:lnTo>
                    <a:lnTo>
                      <a:pt x="715" y="561"/>
                    </a:lnTo>
                    <a:lnTo>
                      <a:pt x="734" y="499"/>
                    </a:lnTo>
                    <a:lnTo>
                      <a:pt x="756" y="421"/>
                    </a:lnTo>
                    <a:lnTo>
                      <a:pt x="773" y="476"/>
                    </a:lnTo>
                    <a:lnTo>
                      <a:pt x="773" y="515"/>
                    </a:lnTo>
                    <a:lnTo>
                      <a:pt x="803" y="476"/>
                    </a:lnTo>
                    <a:lnTo>
                      <a:pt x="792" y="415"/>
                    </a:lnTo>
                    <a:lnTo>
                      <a:pt x="812" y="360"/>
                    </a:lnTo>
                    <a:lnTo>
                      <a:pt x="831" y="446"/>
                    </a:lnTo>
                    <a:lnTo>
                      <a:pt x="831" y="492"/>
                    </a:lnTo>
                    <a:lnTo>
                      <a:pt x="851" y="469"/>
                    </a:lnTo>
                    <a:lnTo>
                      <a:pt x="860" y="399"/>
                    </a:lnTo>
                    <a:lnTo>
                      <a:pt x="860" y="315"/>
                    </a:lnTo>
                    <a:lnTo>
                      <a:pt x="860" y="252"/>
                    </a:lnTo>
                    <a:lnTo>
                      <a:pt x="889" y="306"/>
                    </a:lnTo>
                    <a:lnTo>
                      <a:pt x="880" y="360"/>
                    </a:lnTo>
                    <a:lnTo>
                      <a:pt x="909" y="368"/>
                    </a:lnTo>
                    <a:lnTo>
                      <a:pt x="918" y="315"/>
                    </a:lnTo>
                    <a:lnTo>
                      <a:pt x="909" y="222"/>
                    </a:lnTo>
                    <a:lnTo>
                      <a:pt x="870" y="137"/>
                    </a:lnTo>
                    <a:lnTo>
                      <a:pt x="860" y="83"/>
                    </a:lnTo>
                    <a:lnTo>
                      <a:pt x="860" y="0"/>
                    </a:lnTo>
                    <a:lnTo>
                      <a:pt x="734" y="98"/>
                    </a:lnTo>
                    <a:close/>
                  </a:path>
                </a:pathLst>
              </a:custGeom>
              <a:solidFill>
                <a:srgbClr val="0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" name="Freeform 46"/>
              <p:cNvSpPr>
                <a:spLocks/>
              </p:cNvSpPr>
              <p:nvPr/>
            </p:nvSpPr>
            <p:spPr bwMode="auto">
              <a:xfrm>
                <a:off x="4751" y="3539"/>
                <a:ext cx="216" cy="147"/>
              </a:xfrm>
              <a:custGeom>
                <a:avLst/>
                <a:gdLst>
                  <a:gd name="T0" fmla="*/ 844 w 1081"/>
                  <a:gd name="T1" fmla="*/ 192 h 734"/>
                  <a:gd name="T2" fmla="*/ 445 w 1081"/>
                  <a:gd name="T3" fmla="*/ 363 h 734"/>
                  <a:gd name="T4" fmla="*/ 115 w 1081"/>
                  <a:gd name="T5" fmla="*/ 425 h 734"/>
                  <a:gd name="T6" fmla="*/ 68 w 1081"/>
                  <a:gd name="T7" fmla="*/ 453 h 734"/>
                  <a:gd name="T8" fmla="*/ 148 w 1081"/>
                  <a:gd name="T9" fmla="*/ 494 h 734"/>
                  <a:gd name="T10" fmla="*/ 0 w 1081"/>
                  <a:gd name="T11" fmla="*/ 576 h 734"/>
                  <a:gd name="T12" fmla="*/ 168 w 1081"/>
                  <a:gd name="T13" fmla="*/ 528 h 734"/>
                  <a:gd name="T14" fmla="*/ 95 w 1081"/>
                  <a:gd name="T15" fmla="*/ 618 h 734"/>
                  <a:gd name="T16" fmla="*/ 74 w 1081"/>
                  <a:gd name="T17" fmla="*/ 665 h 734"/>
                  <a:gd name="T18" fmla="*/ 236 w 1081"/>
                  <a:gd name="T19" fmla="*/ 528 h 734"/>
                  <a:gd name="T20" fmla="*/ 162 w 1081"/>
                  <a:gd name="T21" fmla="*/ 694 h 734"/>
                  <a:gd name="T22" fmla="*/ 162 w 1081"/>
                  <a:gd name="T23" fmla="*/ 734 h 734"/>
                  <a:gd name="T24" fmla="*/ 290 w 1081"/>
                  <a:gd name="T25" fmla="*/ 535 h 734"/>
                  <a:gd name="T26" fmla="*/ 290 w 1081"/>
                  <a:gd name="T27" fmla="*/ 659 h 734"/>
                  <a:gd name="T28" fmla="*/ 317 w 1081"/>
                  <a:gd name="T29" fmla="*/ 672 h 734"/>
                  <a:gd name="T30" fmla="*/ 338 w 1081"/>
                  <a:gd name="T31" fmla="*/ 522 h 734"/>
                  <a:gd name="T32" fmla="*/ 358 w 1081"/>
                  <a:gd name="T33" fmla="*/ 672 h 734"/>
                  <a:gd name="T34" fmla="*/ 385 w 1081"/>
                  <a:gd name="T35" fmla="*/ 679 h 734"/>
                  <a:gd name="T36" fmla="*/ 405 w 1081"/>
                  <a:gd name="T37" fmla="*/ 694 h 734"/>
                  <a:gd name="T38" fmla="*/ 465 w 1081"/>
                  <a:gd name="T39" fmla="*/ 522 h 734"/>
                  <a:gd name="T40" fmla="*/ 465 w 1081"/>
                  <a:gd name="T41" fmla="*/ 659 h 734"/>
                  <a:gd name="T42" fmla="*/ 500 w 1081"/>
                  <a:gd name="T43" fmla="*/ 652 h 734"/>
                  <a:gd name="T44" fmla="*/ 533 w 1081"/>
                  <a:gd name="T45" fmla="*/ 466 h 734"/>
                  <a:gd name="T46" fmla="*/ 533 w 1081"/>
                  <a:gd name="T47" fmla="*/ 659 h 734"/>
                  <a:gd name="T48" fmla="*/ 560 w 1081"/>
                  <a:gd name="T49" fmla="*/ 672 h 734"/>
                  <a:gd name="T50" fmla="*/ 594 w 1081"/>
                  <a:gd name="T51" fmla="*/ 604 h 734"/>
                  <a:gd name="T52" fmla="*/ 628 w 1081"/>
                  <a:gd name="T53" fmla="*/ 625 h 734"/>
                  <a:gd name="T54" fmla="*/ 689 w 1081"/>
                  <a:gd name="T55" fmla="*/ 501 h 734"/>
                  <a:gd name="T56" fmla="*/ 749 w 1081"/>
                  <a:gd name="T57" fmla="*/ 501 h 734"/>
                  <a:gd name="T58" fmla="*/ 770 w 1081"/>
                  <a:gd name="T59" fmla="*/ 528 h 734"/>
                  <a:gd name="T60" fmla="*/ 817 w 1081"/>
                  <a:gd name="T61" fmla="*/ 425 h 734"/>
                  <a:gd name="T62" fmla="*/ 857 w 1081"/>
                  <a:gd name="T63" fmla="*/ 405 h 734"/>
                  <a:gd name="T64" fmla="*/ 817 w 1081"/>
                  <a:gd name="T65" fmla="*/ 488 h 734"/>
                  <a:gd name="T66" fmla="*/ 899 w 1081"/>
                  <a:gd name="T67" fmla="*/ 412 h 734"/>
                  <a:gd name="T68" fmla="*/ 972 w 1081"/>
                  <a:gd name="T69" fmla="*/ 282 h 734"/>
                  <a:gd name="T70" fmla="*/ 939 w 1081"/>
                  <a:gd name="T71" fmla="*/ 405 h 734"/>
                  <a:gd name="T72" fmla="*/ 999 w 1081"/>
                  <a:gd name="T73" fmla="*/ 267 h 734"/>
                  <a:gd name="T74" fmla="*/ 1047 w 1081"/>
                  <a:gd name="T75" fmla="*/ 219 h 734"/>
                  <a:gd name="T76" fmla="*/ 1033 w 1081"/>
                  <a:gd name="T77" fmla="*/ 164 h 734"/>
                  <a:gd name="T78" fmla="*/ 986 w 1081"/>
                  <a:gd name="T79" fmla="*/ 54 h 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081" h="734">
                    <a:moveTo>
                      <a:pt x="986" y="54"/>
                    </a:moveTo>
                    <a:lnTo>
                      <a:pt x="844" y="192"/>
                    </a:lnTo>
                    <a:lnTo>
                      <a:pt x="607" y="316"/>
                    </a:lnTo>
                    <a:lnTo>
                      <a:pt x="445" y="363"/>
                    </a:lnTo>
                    <a:lnTo>
                      <a:pt x="317" y="390"/>
                    </a:lnTo>
                    <a:lnTo>
                      <a:pt x="115" y="425"/>
                    </a:lnTo>
                    <a:lnTo>
                      <a:pt x="54" y="446"/>
                    </a:lnTo>
                    <a:lnTo>
                      <a:pt x="68" y="453"/>
                    </a:lnTo>
                    <a:lnTo>
                      <a:pt x="183" y="446"/>
                    </a:lnTo>
                    <a:lnTo>
                      <a:pt x="148" y="494"/>
                    </a:lnTo>
                    <a:lnTo>
                      <a:pt x="88" y="549"/>
                    </a:lnTo>
                    <a:lnTo>
                      <a:pt x="0" y="576"/>
                    </a:lnTo>
                    <a:lnTo>
                      <a:pt x="61" y="576"/>
                    </a:lnTo>
                    <a:lnTo>
                      <a:pt x="168" y="528"/>
                    </a:lnTo>
                    <a:lnTo>
                      <a:pt x="135" y="576"/>
                    </a:lnTo>
                    <a:lnTo>
                      <a:pt x="95" y="618"/>
                    </a:lnTo>
                    <a:lnTo>
                      <a:pt x="33" y="659"/>
                    </a:lnTo>
                    <a:lnTo>
                      <a:pt x="74" y="665"/>
                    </a:lnTo>
                    <a:lnTo>
                      <a:pt x="188" y="576"/>
                    </a:lnTo>
                    <a:lnTo>
                      <a:pt x="236" y="528"/>
                    </a:lnTo>
                    <a:lnTo>
                      <a:pt x="196" y="631"/>
                    </a:lnTo>
                    <a:lnTo>
                      <a:pt x="162" y="694"/>
                    </a:lnTo>
                    <a:lnTo>
                      <a:pt x="128" y="734"/>
                    </a:lnTo>
                    <a:lnTo>
                      <a:pt x="162" y="734"/>
                    </a:lnTo>
                    <a:lnTo>
                      <a:pt x="210" y="645"/>
                    </a:lnTo>
                    <a:lnTo>
                      <a:pt x="290" y="535"/>
                    </a:lnTo>
                    <a:lnTo>
                      <a:pt x="303" y="604"/>
                    </a:lnTo>
                    <a:lnTo>
                      <a:pt x="290" y="659"/>
                    </a:lnTo>
                    <a:lnTo>
                      <a:pt x="270" y="714"/>
                    </a:lnTo>
                    <a:lnTo>
                      <a:pt x="317" y="672"/>
                    </a:lnTo>
                    <a:lnTo>
                      <a:pt x="330" y="611"/>
                    </a:lnTo>
                    <a:lnTo>
                      <a:pt x="338" y="522"/>
                    </a:lnTo>
                    <a:lnTo>
                      <a:pt x="365" y="569"/>
                    </a:lnTo>
                    <a:lnTo>
                      <a:pt x="358" y="672"/>
                    </a:lnTo>
                    <a:lnTo>
                      <a:pt x="345" y="728"/>
                    </a:lnTo>
                    <a:lnTo>
                      <a:pt x="385" y="679"/>
                    </a:lnTo>
                    <a:lnTo>
                      <a:pt x="392" y="618"/>
                    </a:lnTo>
                    <a:lnTo>
                      <a:pt x="405" y="694"/>
                    </a:lnTo>
                    <a:lnTo>
                      <a:pt x="425" y="618"/>
                    </a:lnTo>
                    <a:lnTo>
                      <a:pt x="465" y="522"/>
                    </a:lnTo>
                    <a:lnTo>
                      <a:pt x="480" y="569"/>
                    </a:lnTo>
                    <a:lnTo>
                      <a:pt x="465" y="659"/>
                    </a:lnTo>
                    <a:lnTo>
                      <a:pt x="432" y="707"/>
                    </a:lnTo>
                    <a:lnTo>
                      <a:pt x="500" y="652"/>
                    </a:lnTo>
                    <a:lnTo>
                      <a:pt x="507" y="569"/>
                    </a:lnTo>
                    <a:lnTo>
                      <a:pt x="533" y="466"/>
                    </a:lnTo>
                    <a:lnTo>
                      <a:pt x="540" y="542"/>
                    </a:lnTo>
                    <a:lnTo>
                      <a:pt x="533" y="659"/>
                    </a:lnTo>
                    <a:lnTo>
                      <a:pt x="500" y="714"/>
                    </a:lnTo>
                    <a:lnTo>
                      <a:pt x="560" y="672"/>
                    </a:lnTo>
                    <a:lnTo>
                      <a:pt x="594" y="549"/>
                    </a:lnTo>
                    <a:lnTo>
                      <a:pt x="594" y="604"/>
                    </a:lnTo>
                    <a:lnTo>
                      <a:pt x="587" y="652"/>
                    </a:lnTo>
                    <a:lnTo>
                      <a:pt x="628" y="625"/>
                    </a:lnTo>
                    <a:lnTo>
                      <a:pt x="628" y="597"/>
                    </a:lnTo>
                    <a:lnTo>
                      <a:pt x="689" y="501"/>
                    </a:lnTo>
                    <a:lnTo>
                      <a:pt x="770" y="439"/>
                    </a:lnTo>
                    <a:lnTo>
                      <a:pt x="749" y="501"/>
                    </a:lnTo>
                    <a:lnTo>
                      <a:pt x="729" y="528"/>
                    </a:lnTo>
                    <a:lnTo>
                      <a:pt x="770" y="528"/>
                    </a:lnTo>
                    <a:lnTo>
                      <a:pt x="790" y="459"/>
                    </a:lnTo>
                    <a:lnTo>
                      <a:pt x="817" y="425"/>
                    </a:lnTo>
                    <a:lnTo>
                      <a:pt x="884" y="336"/>
                    </a:lnTo>
                    <a:lnTo>
                      <a:pt x="857" y="405"/>
                    </a:lnTo>
                    <a:lnTo>
                      <a:pt x="851" y="453"/>
                    </a:lnTo>
                    <a:lnTo>
                      <a:pt x="817" y="488"/>
                    </a:lnTo>
                    <a:lnTo>
                      <a:pt x="851" y="494"/>
                    </a:lnTo>
                    <a:lnTo>
                      <a:pt x="899" y="412"/>
                    </a:lnTo>
                    <a:lnTo>
                      <a:pt x="932" y="343"/>
                    </a:lnTo>
                    <a:lnTo>
                      <a:pt x="972" y="282"/>
                    </a:lnTo>
                    <a:lnTo>
                      <a:pt x="959" y="356"/>
                    </a:lnTo>
                    <a:lnTo>
                      <a:pt x="939" y="405"/>
                    </a:lnTo>
                    <a:lnTo>
                      <a:pt x="986" y="385"/>
                    </a:lnTo>
                    <a:lnTo>
                      <a:pt x="999" y="267"/>
                    </a:lnTo>
                    <a:lnTo>
                      <a:pt x="1019" y="343"/>
                    </a:lnTo>
                    <a:lnTo>
                      <a:pt x="1047" y="219"/>
                    </a:lnTo>
                    <a:lnTo>
                      <a:pt x="1081" y="213"/>
                    </a:lnTo>
                    <a:lnTo>
                      <a:pt x="1033" y="164"/>
                    </a:lnTo>
                    <a:lnTo>
                      <a:pt x="1067" y="0"/>
                    </a:lnTo>
                    <a:lnTo>
                      <a:pt x="986" y="54"/>
                    </a:lnTo>
                    <a:close/>
                  </a:path>
                </a:pathLst>
              </a:custGeom>
              <a:solidFill>
                <a:srgbClr val="0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5" name="Freeform 47"/>
              <p:cNvSpPr>
                <a:spLocks/>
              </p:cNvSpPr>
              <p:nvPr/>
            </p:nvSpPr>
            <p:spPr bwMode="auto">
              <a:xfrm>
                <a:off x="4734" y="3592"/>
                <a:ext cx="226" cy="154"/>
              </a:xfrm>
              <a:custGeom>
                <a:avLst/>
                <a:gdLst>
                  <a:gd name="T0" fmla="*/ 880 w 1126"/>
                  <a:gd name="T1" fmla="*/ 200 h 768"/>
                  <a:gd name="T2" fmla="*/ 465 w 1126"/>
                  <a:gd name="T3" fmla="*/ 380 h 768"/>
                  <a:gd name="T4" fmla="*/ 119 w 1126"/>
                  <a:gd name="T5" fmla="*/ 446 h 768"/>
                  <a:gd name="T6" fmla="*/ 69 w 1126"/>
                  <a:gd name="T7" fmla="*/ 474 h 768"/>
                  <a:gd name="T8" fmla="*/ 155 w 1126"/>
                  <a:gd name="T9" fmla="*/ 518 h 768"/>
                  <a:gd name="T10" fmla="*/ 0 w 1126"/>
                  <a:gd name="T11" fmla="*/ 603 h 768"/>
                  <a:gd name="T12" fmla="*/ 176 w 1126"/>
                  <a:gd name="T13" fmla="*/ 553 h 768"/>
                  <a:gd name="T14" fmla="*/ 98 w 1126"/>
                  <a:gd name="T15" fmla="*/ 647 h 768"/>
                  <a:gd name="T16" fmla="*/ 77 w 1126"/>
                  <a:gd name="T17" fmla="*/ 698 h 768"/>
                  <a:gd name="T18" fmla="*/ 247 w 1126"/>
                  <a:gd name="T19" fmla="*/ 553 h 768"/>
                  <a:gd name="T20" fmla="*/ 169 w 1126"/>
                  <a:gd name="T21" fmla="*/ 726 h 768"/>
                  <a:gd name="T22" fmla="*/ 169 w 1126"/>
                  <a:gd name="T23" fmla="*/ 768 h 768"/>
                  <a:gd name="T24" fmla="*/ 303 w 1126"/>
                  <a:gd name="T25" fmla="*/ 560 h 768"/>
                  <a:gd name="T26" fmla="*/ 303 w 1126"/>
                  <a:gd name="T27" fmla="*/ 690 h 768"/>
                  <a:gd name="T28" fmla="*/ 331 w 1126"/>
                  <a:gd name="T29" fmla="*/ 704 h 768"/>
                  <a:gd name="T30" fmla="*/ 352 w 1126"/>
                  <a:gd name="T31" fmla="*/ 546 h 768"/>
                  <a:gd name="T32" fmla="*/ 372 w 1126"/>
                  <a:gd name="T33" fmla="*/ 704 h 768"/>
                  <a:gd name="T34" fmla="*/ 401 w 1126"/>
                  <a:gd name="T35" fmla="*/ 711 h 768"/>
                  <a:gd name="T36" fmla="*/ 422 w 1126"/>
                  <a:gd name="T37" fmla="*/ 726 h 768"/>
                  <a:gd name="T38" fmla="*/ 486 w 1126"/>
                  <a:gd name="T39" fmla="*/ 546 h 768"/>
                  <a:gd name="T40" fmla="*/ 486 w 1126"/>
                  <a:gd name="T41" fmla="*/ 690 h 768"/>
                  <a:gd name="T42" fmla="*/ 522 w 1126"/>
                  <a:gd name="T43" fmla="*/ 682 h 768"/>
                  <a:gd name="T44" fmla="*/ 556 w 1126"/>
                  <a:gd name="T45" fmla="*/ 489 h 768"/>
                  <a:gd name="T46" fmla="*/ 556 w 1126"/>
                  <a:gd name="T47" fmla="*/ 690 h 768"/>
                  <a:gd name="T48" fmla="*/ 584 w 1126"/>
                  <a:gd name="T49" fmla="*/ 704 h 768"/>
                  <a:gd name="T50" fmla="*/ 620 w 1126"/>
                  <a:gd name="T51" fmla="*/ 631 h 768"/>
                  <a:gd name="T52" fmla="*/ 655 w 1126"/>
                  <a:gd name="T53" fmla="*/ 654 h 768"/>
                  <a:gd name="T54" fmla="*/ 718 w 1126"/>
                  <a:gd name="T55" fmla="*/ 525 h 768"/>
                  <a:gd name="T56" fmla="*/ 782 w 1126"/>
                  <a:gd name="T57" fmla="*/ 525 h 768"/>
                  <a:gd name="T58" fmla="*/ 802 w 1126"/>
                  <a:gd name="T59" fmla="*/ 553 h 768"/>
                  <a:gd name="T60" fmla="*/ 852 w 1126"/>
                  <a:gd name="T61" fmla="*/ 446 h 768"/>
                  <a:gd name="T62" fmla="*/ 894 w 1126"/>
                  <a:gd name="T63" fmla="*/ 424 h 768"/>
                  <a:gd name="T64" fmla="*/ 852 w 1126"/>
                  <a:gd name="T65" fmla="*/ 510 h 768"/>
                  <a:gd name="T66" fmla="*/ 936 w 1126"/>
                  <a:gd name="T67" fmla="*/ 430 h 768"/>
                  <a:gd name="T68" fmla="*/ 1014 w 1126"/>
                  <a:gd name="T69" fmla="*/ 294 h 768"/>
                  <a:gd name="T70" fmla="*/ 980 w 1126"/>
                  <a:gd name="T71" fmla="*/ 424 h 768"/>
                  <a:gd name="T72" fmla="*/ 1042 w 1126"/>
                  <a:gd name="T73" fmla="*/ 280 h 768"/>
                  <a:gd name="T74" fmla="*/ 1092 w 1126"/>
                  <a:gd name="T75" fmla="*/ 229 h 768"/>
                  <a:gd name="T76" fmla="*/ 1078 w 1126"/>
                  <a:gd name="T77" fmla="*/ 172 h 768"/>
                  <a:gd name="T78" fmla="*/ 1028 w 1126"/>
                  <a:gd name="T79" fmla="*/ 57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26" h="768">
                    <a:moveTo>
                      <a:pt x="1028" y="57"/>
                    </a:moveTo>
                    <a:lnTo>
                      <a:pt x="880" y="200"/>
                    </a:lnTo>
                    <a:lnTo>
                      <a:pt x="634" y="330"/>
                    </a:lnTo>
                    <a:lnTo>
                      <a:pt x="465" y="380"/>
                    </a:lnTo>
                    <a:lnTo>
                      <a:pt x="331" y="409"/>
                    </a:lnTo>
                    <a:lnTo>
                      <a:pt x="119" y="446"/>
                    </a:lnTo>
                    <a:lnTo>
                      <a:pt x="56" y="467"/>
                    </a:lnTo>
                    <a:lnTo>
                      <a:pt x="69" y="474"/>
                    </a:lnTo>
                    <a:lnTo>
                      <a:pt x="190" y="467"/>
                    </a:lnTo>
                    <a:lnTo>
                      <a:pt x="155" y="518"/>
                    </a:lnTo>
                    <a:lnTo>
                      <a:pt x="91" y="575"/>
                    </a:lnTo>
                    <a:lnTo>
                      <a:pt x="0" y="603"/>
                    </a:lnTo>
                    <a:lnTo>
                      <a:pt x="64" y="603"/>
                    </a:lnTo>
                    <a:lnTo>
                      <a:pt x="176" y="553"/>
                    </a:lnTo>
                    <a:lnTo>
                      <a:pt x="140" y="603"/>
                    </a:lnTo>
                    <a:lnTo>
                      <a:pt x="98" y="647"/>
                    </a:lnTo>
                    <a:lnTo>
                      <a:pt x="35" y="690"/>
                    </a:lnTo>
                    <a:lnTo>
                      <a:pt x="77" y="698"/>
                    </a:lnTo>
                    <a:lnTo>
                      <a:pt x="197" y="603"/>
                    </a:lnTo>
                    <a:lnTo>
                      <a:pt x="247" y="553"/>
                    </a:lnTo>
                    <a:lnTo>
                      <a:pt x="203" y="661"/>
                    </a:lnTo>
                    <a:lnTo>
                      <a:pt x="169" y="726"/>
                    </a:lnTo>
                    <a:lnTo>
                      <a:pt x="132" y="768"/>
                    </a:lnTo>
                    <a:lnTo>
                      <a:pt x="169" y="768"/>
                    </a:lnTo>
                    <a:lnTo>
                      <a:pt x="219" y="675"/>
                    </a:lnTo>
                    <a:lnTo>
                      <a:pt x="303" y="560"/>
                    </a:lnTo>
                    <a:lnTo>
                      <a:pt x="316" y="631"/>
                    </a:lnTo>
                    <a:lnTo>
                      <a:pt x="303" y="690"/>
                    </a:lnTo>
                    <a:lnTo>
                      <a:pt x="281" y="748"/>
                    </a:lnTo>
                    <a:lnTo>
                      <a:pt x="331" y="704"/>
                    </a:lnTo>
                    <a:lnTo>
                      <a:pt x="344" y="639"/>
                    </a:lnTo>
                    <a:lnTo>
                      <a:pt x="352" y="546"/>
                    </a:lnTo>
                    <a:lnTo>
                      <a:pt x="381" y="597"/>
                    </a:lnTo>
                    <a:lnTo>
                      <a:pt x="372" y="704"/>
                    </a:lnTo>
                    <a:lnTo>
                      <a:pt x="359" y="762"/>
                    </a:lnTo>
                    <a:lnTo>
                      <a:pt x="401" y="711"/>
                    </a:lnTo>
                    <a:lnTo>
                      <a:pt x="408" y="647"/>
                    </a:lnTo>
                    <a:lnTo>
                      <a:pt x="422" y="726"/>
                    </a:lnTo>
                    <a:lnTo>
                      <a:pt x="443" y="647"/>
                    </a:lnTo>
                    <a:lnTo>
                      <a:pt x="486" y="546"/>
                    </a:lnTo>
                    <a:lnTo>
                      <a:pt x="499" y="597"/>
                    </a:lnTo>
                    <a:lnTo>
                      <a:pt x="486" y="690"/>
                    </a:lnTo>
                    <a:lnTo>
                      <a:pt x="451" y="739"/>
                    </a:lnTo>
                    <a:lnTo>
                      <a:pt x="522" y="682"/>
                    </a:lnTo>
                    <a:lnTo>
                      <a:pt x="527" y="597"/>
                    </a:lnTo>
                    <a:lnTo>
                      <a:pt x="556" y="489"/>
                    </a:lnTo>
                    <a:lnTo>
                      <a:pt x="563" y="568"/>
                    </a:lnTo>
                    <a:lnTo>
                      <a:pt x="556" y="690"/>
                    </a:lnTo>
                    <a:lnTo>
                      <a:pt x="522" y="748"/>
                    </a:lnTo>
                    <a:lnTo>
                      <a:pt x="584" y="704"/>
                    </a:lnTo>
                    <a:lnTo>
                      <a:pt x="620" y="575"/>
                    </a:lnTo>
                    <a:lnTo>
                      <a:pt x="620" y="631"/>
                    </a:lnTo>
                    <a:lnTo>
                      <a:pt x="613" y="682"/>
                    </a:lnTo>
                    <a:lnTo>
                      <a:pt x="655" y="654"/>
                    </a:lnTo>
                    <a:lnTo>
                      <a:pt x="655" y="626"/>
                    </a:lnTo>
                    <a:lnTo>
                      <a:pt x="718" y="525"/>
                    </a:lnTo>
                    <a:lnTo>
                      <a:pt x="802" y="460"/>
                    </a:lnTo>
                    <a:lnTo>
                      <a:pt x="782" y="525"/>
                    </a:lnTo>
                    <a:lnTo>
                      <a:pt x="761" y="553"/>
                    </a:lnTo>
                    <a:lnTo>
                      <a:pt x="802" y="553"/>
                    </a:lnTo>
                    <a:lnTo>
                      <a:pt x="823" y="481"/>
                    </a:lnTo>
                    <a:lnTo>
                      <a:pt x="852" y="446"/>
                    </a:lnTo>
                    <a:lnTo>
                      <a:pt x="923" y="352"/>
                    </a:lnTo>
                    <a:lnTo>
                      <a:pt x="894" y="424"/>
                    </a:lnTo>
                    <a:lnTo>
                      <a:pt x="888" y="474"/>
                    </a:lnTo>
                    <a:lnTo>
                      <a:pt x="852" y="510"/>
                    </a:lnTo>
                    <a:lnTo>
                      <a:pt x="888" y="518"/>
                    </a:lnTo>
                    <a:lnTo>
                      <a:pt x="936" y="430"/>
                    </a:lnTo>
                    <a:lnTo>
                      <a:pt x="972" y="359"/>
                    </a:lnTo>
                    <a:lnTo>
                      <a:pt x="1014" y="294"/>
                    </a:lnTo>
                    <a:lnTo>
                      <a:pt x="1001" y="373"/>
                    </a:lnTo>
                    <a:lnTo>
                      <a:pt x="980" y="424"/>
                    </a:lnTo>
                    <a:lnTo>
                      <a:pt x="1028" y="402"/>
                    </a:lnTo>
                    <a:lnTo>
                      <a:pt x="1042" y="280"/>
                    </a:lnTo>
                    <a:lnTo>
                      <a:pt x="1064" y="359"/>
                    </a:lnTo>
                    <a:lnTo>
                      <a:pt x="1092" y="229"/>
                    </a:lnTo>
                    <a:lnTo>
                      <a:pt x="1126" y="222"/>
                    </a:lnTo>
                    <a:lnTo>
                      <a:pt x="1078" y="172"/>
                    </a:lnTo>
                    <a:lnTo>
                      <a:pt x="1113" y="0"/>
                    </a:lnTo>
                    <a:lnTo>
                      <a:pt x="1028" y="57"/>
                    </a:lnTo>
                    <a:close/>
                  </a:path>
                </a:pathLst>
              </a:custGeom>
              <a:solidFill>
                <a:srgbClr val="0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6" name="Freeform 48"/>
              <p:cNvSpPr>
                <a:spLocks/>
              </p:cNvSpPr>
              <p:nvPr/>
            </p:nvSpPr>
            <p:spPr bwMode="auto">
              <a:xfrm>
                <a:off x="4720" y="3649"/>
                <a:ext cx="239" cy="145"/>
              </a:xfrm>
              <a:custGeom>
                <a:avLst/>
                <a:gdLst>
                  <a:gd name="T0" fmla="*/ 871 w 1199"/>
                  <a:gd name="T1" fmla="*/ 207 h 726"/>
                  <a:gd name="T2" fmla="*/ 606 w 1199"/>
                  <a:gd name="T3" fmla="*/ 381 h 726"/>
                  <a:gd name="T4" fmla="*/ 212 w 1199"/>
                  <a:gd name="T5" fmla="*/ 520 h 726"/>
                  <a:gd name="T6" fmla="*/ 11 w 1199"/>
                  <a:gd name="T7" fmla="*/ 563 h 726"/>
                  <a:gd name="T8" fmla="*/ 123 w 1199"/>
                  <a:gd name="T9" fmla="*/ 605 h 726"/>
                  <a:gd name="T10" fmla="*/ 151 w 1199"/>
                  <a:gd name="T11" fmla="*/ 623 h 726"/>
                  <a:gd name="T12" fmla="*/ 239 w 1199"/>
                  <a:gd name="T13" fmla="*/ 616 h 726"/>
                  <a:gd name="T14" fmla="*/ 75 w 1199"/>
                  <a:gd name="T15" fmla="*/ 719 h 726"/>
                  <a:gd name="T16" fmla="*/ 251 w 1199"/>
                  <a:gd name="T17" fmla="*/ 650 h 726"/>
                  <a:gd name="T18" fmla="*/ 277 w 1199"/>
                  <a:gd name="T19" fmla="*/ 666 h 726"/>
                  <a:gd name="T20" fmla="*/ 315 w 1199"/>
                  <a:gd name="T21" fmla="*/ 676 h 726"/>
                  <a:gd name="T22" fmla="*/ 390 w 1199"/>
                  <a:gd name="T23" fmla="*/ 641 h 726"/>
                  <a:gd name="T24" fmla="*/ 414 w 1199"/>
                  <a:gd name="T25" fmla="*/ 693 h 726"/>
                  <a:gd name="T26" fmla="*/ 504 w 1199"/>
                  <a:gd name="T27" fmla="*/ 623 h 726"/>
                  <a:gd name="T28" fmla="*/ 467 w 1199"/>
                  <a:gd name="T29" fmla="*/ 701 h 726"/>
                  <a:gd name="T30" fmla="*/ 568 w 1199"/>
                  <a:gd name="T31" fmla="*/ 641 h 726"/>
                  <a:gd name="T32" fmla="*/ 606 w 1199"/>
                  <a:gd name="T33" fmla="*/ 641 h 726"/>
                  <a:gd name="T34" fmla="*/ 643 w 1199"/>
                  <a:gd name="T35" fmla="*/ 650 h 726"/>
                  <a:gd name="T36" fmla="*/ 720 w 1199"/>
                  <a:gd name="T37" fmla="*/ 572 h 726"/>
                  <a:gd name="T38" fmla="*/ 668 w 1199"/>
                  <a:gd name="T39" fmla="*/ 657 h 726"/>
                  <a:gd name="T40" fmla="*/ 756 w 1199"/>
                  <a:gd name="T41" fmla="*/ 623 h 726"/>
                  <a:gd name="T42" fmla="*/ 796 w 1199"/>
                  <a:gd name="T43" fmla="*/ 616 h 726"/>
                  <a:gd name="T44" fmla="*/ 796 w 1199"/>
                  <a:gd name="T45" fmla="*/ 657 h 726"/>
                  <a:gd name="T46" fmla="*/ 859 w 1199"/>
                  <a:gd name="T47" fmla="*/ 572 h 726"/>
                  <a:gd name="T48" fmla="*/ 935 w 1199"/>
                  <a:gd name="T49" fmla="*/ 512 h 726"/>
                  <a:gd name="T50" fmla="*/ 897 w 1199"/>
                  <a:gd name="T51" fmla="*/ 632 h 726"/>
                  <a:gd name="T52" fmla="*/ 960 w 1199"/>
                  <a:gd name="T53" fmla="*/ 563 h 726"/>
                  <a:gd name="T54" fmla="*/ 1010 w 1199"/>
                  <a:gd name="T55" fmla="*/ 537 h 726"/>
                  <a:gd name="T56" fmla="*/ 1049 w 1199"/>
                  <a:gd name="T57" fmla="*/ 537 h 726"/>
                  <a:gd name="T58" fmla="*/ 1062 w 1199"/>
                  <a:gd name="T59" fmla="*/ 406 h 726"/>
                  <a:gd name="T60" fmla="*/ 1087 w 1199"/>
                  <a:gd name="T61" fmla="*/ 554 h 726"/>
                  <a:gd name="T62" fmla="*/ 1123 w 1199"/>
                  <a:gd name="T63" fmla="*/ 450 h 726"/>
                  <a:gd name="T64" fmla="*/ 1123 w 1199"/>
                  <a:gd name="T65" fmla="*/ 284 h 726"/>
                  <a:gd name="T66" fmla="*/ 1151 w 1199"/>
                  <a:gd name="T67" fmla="*/ 406 h 726"/>
                  <a:gd name="T68" fmla="*/ 1199 w 1199"/>
                  <a:gd name="T69" fmla="*/ 353 h 726"/>
                  <a:gd name="T70" fmla="*/ 1138 w 1199"/>
                  <a:gd name="T71" fmla="*/ 154 h 726"/>
                  <a:gd name="T72" fmla="*/ 1123 w 1199"/>
                  <a:gd name="T73" fmla="*/ 0 h 7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99" h="726">
                    <a:moveTo>
                      <a:pt x="960" y="110"/>
                    </a:moveTo>
                    <a:lnTo>
                      <a:pt x="871" y="207"/>
                    </a:lnTo>
                    <a:lnTo>
                      <a:pt x="771" y="293"/>
                    </a:lnTo>
                    <a:lnTo>
                      <a:pt x="606" y="381"/>
                    </a:lnTo>
                    <a:lnTo>
                      <a:pt x="442" y="450"/>
                    </a:lnTo>
                    <a:lnTo>
                      <a:pt x="212" y="520"/>
                    </a:lnTo>
                    <a:lnTo>
                      <a:pt x="0" y="545"/>
                    </a:lnTo>
                    <a:lnTo>
                      <a:pt x="11" y="563"/>
                    </a:lnTo>
                    <a:lnTo>
                      <a:pt x="201" y="554"/>
                    </a:lnTo>
                    <a:lnTo>
                      <a:pt x="123" y="605"/>
                    </a:lnTo>
                    <a:lnTo>
                      <a:pt x="48" y="641"/>
                    </a:lnTo>
                    <a:lnTo>
                      <a:pt x="151" y="623"/>
                    </a:lnTo>
                    <a:lnTo>
                      <a:pt x="251" y="563"/>
                    </a:lnTo>
                    <a:lnTo>
                      <a:pt x="239" y="616"/>
                    </a:lnTo>
                    <a:lnTo>
                      <a:pt x="164" y="666"/>
                    </a:lnTo>
                    <a:lnTo>
                      <a:pt x="75" y="719"/>
                    </a:lnTo>
                    <a:lnTo>
                      <a:pt x="123" y="719"/>
                    </a:lnTo>
                    <a:lnTo>
                      <a:pt x="251" y="650"/>
                    </a:lnTo>
                    <a:lnTo>
                      <a:pt x="315" y="589"/>
                    </a:lnTo>
                    <a:lnTo>
                      <a:pt x="277" y="666"/>
                    </a:lnTo>
                    <a:lnTo>
                      <a:pt x="188" y="726"/>
                    </a:lnTo>
                    <a:lnTo>
                      <a:pt x="315" y="676"/>
                    </a:lnTo>
                    <a:lnTo>
                      <a:pt x="378" y="616"/>
                    </a:lnTo>
                    <a:lnTo>
                      <a:pt x="390" y="641"/>
                    </a:lnTo>
                    <a:lnTo>
                      <a:pt x="378" y="693"/>
                    </a:lnTo>
                    <a:lnTo>
                      <a:pt x="414" y="693"/>
                    </a:lnTo>
                    <a:lnTo>
                      <a:pt x="467" y="632"/>
                    </a:lnTo>
                    <a:lnTo>
                      <a:pt x="504" y="623"/>
                    </a:lnTo>
                    <a:lnTo>
                      <a:pt x="493" y="676"/>
                    </a:lnTo>
                    <a:lnTo>
                      <a:pt x="467" y="701"/>
                    </a:lnTo>
                    <a:lnTo>
                      <a:pt x="517" y="701"/>
                    </a:lnTo>
                    <a:lnTo>
                      <a:pt x="568" y="641"/>
                    </a:lnTo>
                    <a:lnTo>
                      <a:pt x="619" y="589"/>
                    </a:lnTo>
                    <a:lnTo>
                      <a:pt x="606" y="641"/>
                    </a:lnTo>
                    <a:lnTo>
                      <a:pt x="568" y="676"/>
                    </a:lnTo>
                    <a:lnTo>
                      <a:pt x="643" y="650"/>
                    </a:lnTo>
                    <a:lnTo>
                      <a:pt x="707" y="527"/>
                    </a:lnTo>
                    <a:lnTo>
                      <a:pt x="720" y="572"/>
                    </a:lnTo>
                    <a:lnTo>
                      <a:pt x="695" y="623"/>
                    </a:lnTo>
                    <a:lnTo>
                      <a:pt x="668" y="657"/>
                    </a:lnTo>
                    <a:lnTo>
                      <a:pt x="707" y="676"/>
                    </a:lnTo>
                    <a:lnTo>
                      <a:pt x="756" y="623"/>
                    </a:lnTo>
                    <a:lnTo>
                      <a:pt x="784" y="572"/>
                    </a:lnTo>
                    <a:lnTo>
                      <a:pt x="796" y="616"/>
                    </a:lnTo>
                    <a:lnTo>
                      <a:pt x="771" y="641"/>
                    </a:lnTo>
                    <a:lnTo>
                      <a:pt x="796" y="657"/>
                    </a:lnTo>
                    <a:lnTo>
                      <a:pt x="822" y="616"/>
                    </a:lnTo>
                    <a:lnTo>
                      <a:pt x="859" y="572"/>
                    </a:lnTo>
                    <a:lnTo>
                      <a:pt x="921" y="484"/>
                    </a:lnTo>
                    <a:lnTo>
                      <a:pt x="935" y="512"/>
                    </a:lnTo>
                    <a:lnTo>
                      <a:pt x="921" y="572"/>
                    </a:lnTo>
                    <a:lnTo>
                      <a:pt x="897" y="632"/>
                    </a:lnTo>
                    <a:lnTo>
                      <a:pt x="935" y="632"/>
                    </a:lnTo>
                    <a:lnTo>
                      <a:pt x="960" y="563"/>
                    </a:lnTo>
                    <a:lnTo>
                      <a:pt x="986" y="476"/>
                    </a:lnTo>
                    <a:lnTo>
                      <a:pt x="1010" y="537"/>
                    </a:lnTo>
                    <a:lnTo>
                      <a:pt x="1010" y="580"/>
                    </a:lnTo>
                    <a:lnTo>
                      <a:pt x="1049" y="537"/>
                    </a:lnTo>
                    <a:lnTo>
                      <a:pt x="1035" y="467"/>
                    </a:lnTo>
                    <a:lnTo>
                      <a:pt x="1062" y="406"/>
                    </a:lnTo>
                    <a:lnTo>
                      <a:pt x="1087" y="502"/>
                    </a:lnTo>
                    <a:lnTo>
                      <a:pt x="1087" y="554"/>
                    </a:lnTo>
                    <a:lnTo>
                      <a:pt x="1113" y="527"/>
                    </a:lnTo>
                    <a:lnTo>
                      <a:pt x="1123" y="450"/>
                    </a:lnTo>
                    <a:lnTo>
                      <a:pt x="1123" y="353"/>
                    </a:lnTo>
                    <a:lnTo>
                      <a:pt x="1123" y="284"/>
                    </a:lnTo>
                    <a:lnTo>
                      <a:pt x="1162" y="346"/>
                    </a:lnTo>
                    <a:lnTo>
                      <a:pt x="1151" y="406"/>
                    </a:lnTo>
                    <a:lnTo>
                      <a:pt x="1188" y="416"/>
                    </a:lnTo>
                    <a:lnTo>
                      <a:pt x="1199" y="353"/>
                    </a:lnTo>
                    <a:lnTo>
                      <a:pt x="1188" y="250"/>
                    </a:lnTo>
                    <a:lnTo>
                      <a:pt x="1138" y="154"/>
                    </a:lnTo>
                    <a:lnTo>
                      <a:pt x="1123" y="94"/>
                    </a:lnTo>
                    <a:lnTo>
                      <a:pt x="1123" y="0"/>
                    </a:lnTo>
                    <a:lnTo>
                      <a:pt x="960" y="110"/>
                    </a:lnTo>
                    <a:close/>
                  </a:path>
                </a:pathLst>
              </a:custGeom>
              <a:solidFill>
                <a:srgbClr val="0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7" name="Freeform 49"/>
              <p:cNvSpPr>
                <a:spLocks/>
              </p:cNvSpPr>
              <p:nvPr/>
            </p:nvSpPr>
            <p:spPr bwMode="auto">
              <a:xfrm>
                <a:off x="4886" y="3379"/>
                <a:ext cx="85" cy="78"/>
              </a:xfrm>
              <a:custGeom>
                <a:avLst/>
                <a:gdLst>
                  <a:gd name="T0" fmla="*/ 423 w 423"/>
                  <a:gd name="T1" fmla="*/ 0 h 392"/>
                  <a:gd name="T2" fmla="*/ 379 w 423"/>
                  <a:gd name="T3" fmla="*/ 52 h 392"/>
                  <a:gd name="T4" fmla="*/ 341 w 423"/>
                  <a:gd name="T5" fmla="*/ 127 h 392"/>
                  <a:gd name="T6" fmla="*/ 250 w 423"/>
                  <a:gd name="T7" fmla="*/ 230 h 392"/>
                  <a:gd name="T8" fmla="*/ 163 w 423"/>
                  <a:gd name="T9" fmla="*/ 279 h 392"/>
                  <a:gd name="T10" fmla="*/ 64 w 423"/>
                  <a:gd name="T11" fmla="*/ 351 h 392"/>
                  <a:gd name="T12" fmla="*/ 0 w 423"/>
                  <a:gd name="T13" fmla="*/ 371 h 392"/>
                  <a:gd name="T14" fmla="*/ 38 w 423"/>
                  <a:gd name="T15" fmla="*/ 371 h 392"/>
                  <a:gd name="T16" fmla="*/ 126 w 423"/>
                  <a:gd name="T17" fmla="*/ 337 h 392"/>
                  <a:gd name="T18" fmla="*/ 102 w 423"/>
                  <a:gd name="T19" fmla="*/ 392 h 392"/>
                  <a:gd name="T20" fmla="*/ 155 w 423"/>
                  <a:gd name="T21" fmla="*/ 309 h 392"/>
                  <a:gd name="T22" fmla="*/ 186 w 423"/>
                  <a:gd name="T23" fmla="*/ 299 h 392"/>
                  <a:gd name="T24" fmla="*/ 173 w 423"/>
                  <a:gd name="T25" fmla="*/ 344 h 392"/>
                  <a:gd name="T26" fmla="*/ 221 w 423"/>
                  <a:gd name="T27" fmla="*/ 275 h 392"/>
                  <a:gd name="T28" fmla="*/ 288 w 423"/>
                  <a:gd name="T29" fmla="*/ 213 h 392"/>
                  <a:gd name="T30" fmla="*/ 277 w 423"/>
                  <a:gd name="T31" fmla="*/ 262 h 392"/>
                  <a:gd name="T32" fmla="*/ 325 w 423"/>
                  <a:gd name="T33" fmla="*/ 172 h 392"/>
                  <a:gd name="T34" fmla="*/ 328 w 423"/>
                  <a:gd name="T35" fmla="*/ 206 h 392"/>
                  <a:gd name="T36" fmla="*/ 348 w 423"/>
                  <a:gd name="T37" fmla="*/ 141 h 392"/>
                  <a:gd name="T38" fmla="*/ 396 w 423"/>
                  <a:gd name="T39" fmla="*/ 73 h 392"/>
                  <a:gd name="T40" fmla="*/ 423 w 423"/>
                  <a:gd name="T41" fmla="*/ 0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23" h="392">
                    <a:moveTo>
                      <a:pt x="423" y="0"/>
                    </a:moveTo>
                    <a:lnTo>
                      <a:pt x="379" y="52"/>
                    </a:lnTo>
                    <a:lnTo>
                      <a:pt x="341" y="127"/>
                    </a:lnTo>
                    <a:lnTo>
                      <a:pt x="250" y="230"/>
                    </a:lnTo>
                    <a:lnTo>
                      <a:pt x="163" y="279"/>
                    </a:lnTo>
                    <a:lnTo>
                      <a:pt x="64" y="351"/>
                    </a:lnTo>
                    <a:lnTo>
                      <a:pt x="0" y="371"/>
                    </a:lnTo>
                    <a:lnTo>
                      <a:pt x="38" y="371"/>
                    </a:lnTo>
                    <a:lnTo>
                      <a:pt x="126" y="337"/>
                    </a:lnTo>
                    <a:lnTo>
                      <a:pt x="102" y="392"/>
                    </a:lnTo>
                    <a:lnTo>
                      <a:pt x="155" y="309"/>
                    </a:lnTo>
                    <a:lnTo>
                      <a:pt x="186" y="299"/>
                    </a:lnTo>
                    <a:lnTo>
                      <a:pt x="173" y="344"/>
                    </a:lnTo>
                    <a:lnTo>
                      <a:pt x="221" y="275"/>
                    </a:lnTo>
                    <a:lnTo>
                      <a:pt x="288" y="213"/>
                    </a:lnTo>
                    <a:lnTo>
                      <a:pt x="277" y="262"/>
                    </a:lnTo>
                    <a:lnTo>
                      <a:pt x="325" y="172"/>
                    </a:lnTo>
                    <a:lnTo>
                      <a:pt x="328" y="206"/>
                    </a:lnTo>
                    <a:lnTo>
                      <a:pt x="348" y="141"/>
                    </a:lnTo>
                    <a:lnTo>
                      <a:pt x="396" y="73"/>
                    </a:lnTo>
                    <a:lnTo>
                      <a:pt x="423" y="0"/>
                    </a:lnTo>
                    <a:close/>
                  </a:path>
                </a:pathLst>
              </a:custGeom>
              <a:solidFill>
                <a:srgbClr val="00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8" name="Freeform 50"/>
              <p:cNvSpPr>
                <a:spLocks/>
              </p:cNvSpPr>
              <p:nvPr/>
            </p:nvSpPr>
            <p:spPr bwMode="auto">
              <a:xfrm>
                <a:off x="4859" y="3466"/>
                <a:ext cx="74" cy="50"/>
              </a:xfrm>
              <a:custGeom>
                <a:avLst/>
                <a:gdLst>
                  <a:gd name="T0" fmla="*/ 368 w 368"/>
                  <a:gd name="T1" fmla="*/ 0 h 251"/>
                  <a:gd name="T2" fmla="*/ 297 w 368"/>
                  <a:gd name="T3" fmla="*/ 63 h 251"/>
                  <a:gd name="T4" fmla="*/ 216 w 368"/>
                  <a:gd name="T5" fmla="*/ 117 h 251"/>
                  <a:gd name="T6" fmla="*/ 134 w 368"/>
                  <a:gd name="T7" fmla="*/ 155 h 251"/>
                  <a:gd name="T8" fmla="*/ 47 w 368"/>
                  <a:gd name="T9" fmla="*/ 200 h 251"/>
                  <a:gd name="T10" fmla="*/ 0 w 368"/>
                  <a:gd name="T11" fmla="*/ 213 h 251"/>
                  <a:gd name="T12" fmla="*/ 36 w 368"/>
                  <a:gd name="T13" fmla="*/ 213 h 251"/>
                  <a:gd name="T14" fmla="*/ 20 w 368"/>
                  <a:gd name="T15" fmla="*/ 251 h 251"/>
                  <a:gd name="T16" fmla="*/ 71 w 368"/>
                  <a:gd name="T17" fmla="*/ 210 h 251"/>
                  <a:gd name="T18" fmla="*/ 78 w 368"/>
                  <a:gd name="T19" fmla="*/ 238 h 251"/>
                  <a:gd name="T20" fmla="*/ 125 w 368"/>
                  <a:gd name="T21" fmla="*/ 182 h 251"/>
                  <a:gd name="T22" fmla="*/ 125 w 368"/>
                  <a:gd name="T23" fmla="*/ 224 h 251"/>
                  <a:gd name="T24" fmla="*/ 175 w 368"/>
                  <a:gd name="T25" fmla="*/ 155 h 251"/>
                  <a:gd name="T26" fmla="*/ 216 w 368"/>
                  <a:gd name="T27" fmla="*/ 137 h 251"/>
                  <a:gd name="T28" fmla="*/ 240 w 368"/>
                  <a:gd name="T29" fmla="*/ 137 h 251"/>
                  <a:gd name="T30" fmla="*/ 213 w 368"/>
                  <a:gd name="T31" fmla="*/ 193 h 251"/>
                  <a:gd name="T32" fmla="*/ 253 w 368"/>
                  <a:gd name="T33" fmla="*/ 148 h 251"/>
                  <a:gd name="T34" fmla="*/ 260 w 368"/>
                  <a:gd name="T35" fmla="*/ 107 h 251"/>
                  <a:gd name="T36" fmla="*/ 304 w 368"/>
                  <a:gd name="T37" fmla="*/ 76 h 251"/>
                  <a:gd name="T38" fmla="*/ 368 w 368"/>
                  <a:gd name="T39" fmla="*/ 0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68" h="251">
                    <a:moveTo>
                      <a:pt x="368" y="0"/>
                    </a:moveTo>
                    <a:lnTo>
                      <a:pt x="297" y="63"/>
                    </a:lnTo>
                    <a:lnTo>
                      <a:pt x="216" y="117"/>
                    </a:lnTo>
                    <a:lnTo>
                      <a:pt x="134" y="155"/>
                    </a:lnTo>
                    <a:lnTo>
                      <a:pt x="47" y="200"/>
                    </a:lnTo>
                    <a:lnTo>
                      <a:pt x="0" y="213"/>
                    </a:lnTo>
                    <a:lnTo>
                      <a:pt x="36" y="213"/>
                    </a:lnTo>
                    <a:lnTo>
                      <a:pt x="20" y="251"/>
                    </a:lnTo>
                    <a:lnTo>
                      <a:pt x="71" y="210"/>
                    </a:lnTo>
                    <a:lnTo>
                      <a:pt x="78" y="238"/>
                    </a:lnTo>
                    <a:lnTo>
                      <a:pt x="125" y="182"/>
                    </a:lnTo>
                    <a:lnTo>
                      <a:pt x="125" y="224"/>
                    </a:lnTo>
                    <a:lnTo>
                      <a:pt x="175" y="155"/>
                    </a:lnTo>
                    <a:lnTo>
                      <a:pt x="216" y="137"/>
                    </a:lnTo>
                    <a:lnTo>
                      <a:pt x="240" y="137"/>
                    </a:lnTo>
                    <a:lnTo>
                      <a:pt x="213" y="193"/>
                    </a:lnTo>
                    <a:lnTo>
                      <a:pt x="253" y="148"/>
                    </a:lnTo>
                    <a:lnTo>
                      <a:pt x="260" y="107"/>
                    </a:lnTo>
                    <a:lnTo>
                      <a:pt x="304" y="76"/>
                    </a:lnTo>
                    <a:lnTo>
                      <a:pt x="368" y="0"/>
                    </a:lnTo>
                    <a:close/>
                  </a:path>
                </a:pathLst>
              </a:custGeom>
              <a:solidFill>
                <a:srgbClr val="00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9" name="Freeform 51"/>
              <p:cNvSpPr>
                <a:spLocks/>
              </p:cNvSpPr>
              <p:nvPr/>
            </p:nvSpPr>
            <p:spPr bwMode="auto">
              <a:xfrm>
                <a:off x="4821" y="3530"/>
                <a:ext cx="86" cy="51"/>
              </a:xfrm>
              <a:custGeom>
                <a:avLst/>
                <a:gdLst>
                  <a:gd name="T0" fmla="*/ 433 w 433"/>
                  <a:gd name="T1" fmla="*/ 0 h 251"/>
                  <a:gd name="T2" fmla="*/ 348 w 433"/>
                  <a:gd name="T3" fmla="*/ 69 h 251"/>
                  <a:gd name="T4" fmla="*/ 271 w 433"/>
                  <a:gd name="T5" fmla="*/ 110 h 251"/>
                  <a:gd name="T6" fmla="*/ 162 w 433"/>
                  <a:gd name="T7" fmla="*/ 152 h 251"/>
                  <a:gd name="T8" fmla="*/ 101 w 433"/>
                  <a:gd name="T9" fmla="*/ 179 h 251"/>
                  <a:gd name="T10" fmla="*/ 0 w 433"/>
                  <a:gd name="T11" fmla="*/ 203 h 251"/>
                  <a:gd name="T12" fmla="*/ 58 w 433"/>
                  <a:gd name="T13" fmla="*/ 206 h 251"/>
                  <a:gd name="T14" fmla="*/ 54 w 433"/>
                  <a:gd name="T15" fmla="*/ 244 h 251"/>
                  <a:gd name="T16" fmla="*/ 85 w 433"/>
                  <a:gd name="T17" fmla="*/ 189 h 251"/>
                  <a:gd name="T18" fmla="*/ 101 w 433"/>
                  <a:gd name="T19" fmla="*/ 251 h 251"/>
                  <a:gd name="T20" fmla="*/ 118 w 433"/>
                  <a:gd name="T21" fmla="*/ 189 h 251"/>
                  <a:gd name="T22" fmla="*/ 227 w 433"/>
                  <a:gd name="T23" fmla="*/ 145 h 251"/>
                  <a:gd name="T24" fmla="*/ 227 w 433"/>
                  <a:gd name="T25" fmla="*/ 206 h 251"/>
                  <a:gd name="T26" fmla="*/ 253 w 433"/>
                  <a:gd name="T27" fmla="*/ 141 h 251"/>
                  <a:gd name="T28" fmla="*/ 344 w 433"/>
                  <a:gd name="T29" fmla="*/ 93 h 251"/>
                  <a:gd name="T30" fmla="*/ 433 w 433"/>
                  <a:gd name="T31" fmla="*/ 0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3" h="251">
                    <a:moveTo>
                      <a:pt x="433" y="0"/>
                    </a:moveTo>
                    <a:lnTo>
                      <a:pt x="348" y="69"/>
                    </a:lnTo>
                    <a:lnTo>
                      <a:pt x="271" y="110"/>
                    </a:lnTo>
                    <a:lnTo>
                      <a:pt x="162" y="152"/>
                    </a:lnTo>
                    <a:lnTo>
                      <a:pt x="101" y="179"/>
                    </a:lnTo>
                    <a:lnTo>
                      <a:pt x="0" y="203"/>
                    </a:lnTo>
                    <a:lnTo>
                      <a:pt x="58" y="206"/>
                    </a:lnTo>
                    <a:lnTo>
                      <a:pt x="54" y="244"/>
                    </a:lnTo>
                    <a:lnTo>
                      <a:pt x="85" y="189"/>
                    </a:lnTo>
                    <a:lnTo>
                      <a:pt x="101" y="251"/>
                    </a:lnTo>
                    <a:lnTo>
                      <a:pt x="118" y="189"/>
                    </a:lnTo>
                    <a:lnTo>
                      <a:pt x="227" y="145"/>
                    </a:lnTo>
                    <a:lnTo>
                      <a:pt x="227" y="206"/>
                    </a:lnTo>
                    <a:lnTo>
                      <a:pt x="253" y="141"/>
                    </a:lnTo>
                    <a:lnTo>
                      <a:pt x="344" y="93"/>
                    </a:lnTo>
                    <a:lnTo>
                      <a:pt x="433" y="0"/>
                    </a:lnTo>
                    <a:close/>
                  </a:path>
                </a:pathLst>
              </a:custGeom>
              <a:solidFill>
                <a:srgbClr val="00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0" name="Freeform 52"/>
              <p:cNvSpPr>
                <a:spLocks/>
              </p:cNvSpPr>
              <p:nvPr/>
            </p:nvSpPr>
            <p:spPr bwMode="auto">
              <a:xfrm>
                <a:off x="4782" y="3602"/>
                <a:ext cx="100" cy="38"/>
              </a:xfrm>
              <a:custGeom>
                <a:avLst/>
                <a:gdLst>
                  <a:gd name="T0" fmla="*/ 0 w 499"/>
                  <a:gd name="T1" fmla="*/ 110 h 186"/>
                  <a:gd name="T2" fmla="*/ 158 w 499"/>
                  <a:gd name="T3" fmla="*/ 97 h 186"/>
                  <a:gd name="T4" fmla="*/ 263 w 499"/>
                  <a:gd name="T5" fmla="*/ 69 h 186"/>
                  <a:gd name="T6" fmla="*/ 415 w 499"/>
                  <a:gd name="T7" fmla="*/ 18 h 186"/>
                  <a:gd name="T8" fmla="*/ 499 w 499"/>
                  <a:gd name="T9" fmla="*/ 0 h 186"/>
                  <a:gd name="T10" fmla="*/ 419 w 499"/>
                  <a:gd name="T11" fmla="*/ 32 h 186"/>
                  <a:gd name="T12" fmla="*/ 337 w 499"/>
                  <a:gd name="T13" fmla="*/ 59 h 186"/>
                  <a:gd name="T14" fmla="*/ 328 w 499"/>
                  <a:gd name="T15" fmla="*/ 128 h 186"/>
                  <a:gd name="T16" fmla="*/ 324 w 499"/>
                  <a:gd name="T17" fmla="*/ 56 h 186"/>
                  <a:gd name="T18" fmla="*/ 246 w 499"/>
                  <a:gd name="T19" fmla="*/ 90 h 186"/>
                  <a:gd name="T20" fmla="*/ 229 w 499"/>
                  <a:gd name="T21" fmla="*/ 186 h 186"/>
                  <a:gd name="T22" fmla="*/ 229 w 499"/>
                  <a:gd name="T23" fmla="*/ 97 h 186"/>
                  <a:gd name="T24" fmla="*/ 138 w 499"/>
                  <a:gd name="T25" fmla="*/ 114 h 186"/>
                  <a:gd name="T26" fmla="*/ 100 w 499"/>
                  <a:gd name="T27" fmla="*/ 159 h 186"/>
                  <a:gd name="T28" fmla="*/ 115 w 499"/>
                  <a:gd name="T29" fmla="*/ 114 h 186"/>
                  <a:gd name="T30" fmla="*/ 44 w 499"/>
                  <a:gd name="T31" fmla="*/ 162 h 186"/>
                  <a:gd name="T32" fmla="*/ 74 w 499"/>
                  <a:gd name="T33" fmla="*/ 114 h 186"/>
                  <a:gd name="T34" fmla="*/ 0 w 499"/>
                  <a:gd name="T35" fmla="*/ 11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9" h="186">
                    <a:moveTo>
                      <a:pt x="0" y="110"/>
                    </a:moveTo>
                    <a:lnTo>
                      <a:pt x="158" y="97"/>
                    </a:lnTo>
                    <a:lnTo>
                      <a:pt x="263" y="69"/>
                    </a:lnTo>
                    <a:lnTo>
                      <a:pt x="415" y="18"/>
                    </a:lnTo>
                    <a:lnTo>
                      <a:pt x="499" y="0"/>
                    </a:lnTo>
                    <a:lnTo>
                      <a:pt x="419" y="32"/>
                    </a:lnTo>
                    <a:lnTo>
                      <a:pt x="337" y="59"/>
                    </a:lnTo>
                    <a:lnTo>
                      <a:pt x="328" y="128"/>
                    </a:lnTo>
                    <a:lnTo>
                      <a:pt x="324" y="56"/>
                    </a:lnTo>
                    <a:lnTo>
                      <a:pt x="246" y="90"/>
                    </a:lnTo>
                    <a:lnTo>
                      <a:pt x="229" y="186"/>
                    </a:lnTo>
                    <a:lnTo>
                      <a:pt x="229" y="97"/>
                    </a:lnTo>
                    <a:lnTo>
                      <a:pt x="138" y="114"/>
                    </a:lnTo>
                    <a:lnTo>
                      <a:pt x="100" y="159"/>
                    </a:lnTo>
                    <a:lnTo>
                      <a:pt x="115" y="114"/>
                    </a:lnTo>
                    <a:lnTo>
                      <a:pt x="44" y="162"/>
                    </a:lnTo>
                    <a:lnTo>
                      <a:pt x="74" y="114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00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" name="Freeform 53"/>
              <p:cNvSpPr>
                <a:spLocks/>
              </p:cNvSpPr>
              <p:nvPr/>
            </p:nvSpPr>
            <p:spPr bwMode="auto">
              <a:xfrm>
                <a:off x="4767" y="3653"/>
                <a:ext cx="112" cy="47"/>
              </a:xfrm>
              <a:custGeom>
                <a:avLst/>
                <a:gdLst>
                  <a:gd name="T0" fmla="*/ 0 w 561"/>
                  <a:gd name="T1" fmla="*/ 144 h 233"/>
                  <a:gd name="T2" fmla="*/ 115 w 561"/>
                  <a:gd name="T3" fmla="*/ 130 h 233"/>
                  <a:gd name="T4" fmla="*/ 253 w 561"/>
                  <a:gd name="T5" fmla="*/ 106 h 233"/>
                  <a:gd name="T6" fmla="*/ 435 w 561"/>
                  <a:gd name="T7" fmla="*/ 58 h 233"/>
                  <a:gd name="T8" fmla="*/ 561 w 561"/>
                  <a:gd name="T9" fmla="*/ 0 h 233"/>
                  <a:gd name="T10" fmla="*/ 422 w 561"/>
                  <a:gd name="T11" fmla="*/ 86 h 233"/>
                  <a:gd name="T12" fmla="*/ 358 w 561"/>
                  <a:gd name="T13" fmla="*/ 148 h 233"/>
                  <a:gd name="T14" fmla="*/ 304 w 561"/>
                  <a:gd name="T15" fmla="*/ 209 h 233"/>
                  <a:gd name="T16" fmla="*/ 344 w 561"/>
                  <a:gd name="T17" fmla="*/ 134 h 233"/>
                  <a:gd name="T18" fmla="*/ 371 w 561"/>
                  <a:gd name="T19" fmla="*/ 99 h 233"/>
                  <a:gd name="T20" fmla="*/ 273 w 561"/>
                  <a:gd name="T21" fmla="*/ 141 h 233"/>
                  <a:gd name="T22" fmla="*/ 253 w 561"/>
                  <a:gd name="T23" fmla="*/ 182 h 233"/>
                  <a:gd name="T24" fmla="*/ 226 w 561"/>
                  <a:gd name="T25" fmla="*/ 226 h 233"/>
                  <a:gd name="T26" fmla="*/ 253 w 561"/>
                  <a:gd name="T27" fmla="*/ 141 h 233"/>
                  <a:gd name="T28" fmla="*/ 213 w 561"/>
                  <a:gd name="T29" fmla="*/ 148 h 233"/>
                  <a:gd name="T30" fmla="*/ 193 w 561"/>
                  <a:gd name="T31" fmla="*/ 186 h 233"/>
                  <a:gd name="T32" fmla="*/ 176 w 561"/>
                  <a:gd name="T33" fmla="*/ 222 h 233"/>
                  <a:gd name="T34" fmla="*/ 200 w 561"/>
                  <a:gd name="T35" fmla="*/ 141 h 233"/>
                  <a:gd name="T36" fmla="*/ 85 w 561"/>
                  <a:gd name="T37" fmla="*/ 151 h 233"/>
                  <a:gd name="T38" fmla="*/ 47 w 561"/>
                  <a:gd name="T39" fmla="*/ 233 h 233"/>
                  <a:gd name="T40" fmla="*/ 74 w 561"/>
                  <a:gd name="T41" fmla="*/ 161 h 233"/>
                  <a:gd name="T42" fmla="*/ 0 w 561"/>
                  <a:gd name="T43" fmla="*/ 144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1" h="233">
                    <a:moveTo>
                      <a:pt x="0" y="144"/>
                    </a:moveTo>
                    <a:lnTo>
                      <a:pt x="115" y="130"/>
                    </a:lnTo>
                    <a:lnTo>
                      <a:pt x="253" y="106"/>
                    </a:lnTo>
                    <a:lnTo>
                      <a:pt x="435" y="58"/>
                    </a:lnTo>
                    <a:lnTo>
                      <a:pt x="561" y="0"/>
                    </a:lnTo>
                    <a:lnTo>
                      <a:pt x="422" y="86"/>
                    </a:lnTo>
                    <a:lnTo>
                      <a:pt x="358" y="148"/>
                    </a:lnTo>
                    <a:lnTo>
                      <a:pt x="304" y="209"/>
                    </a:lnTo>
                    <a:lnTo>
                      <a:pt x="344" y="134"/>
                    </a:lnTo>
                    <a:lnTo>
                      <a:pt x="371" y="99"/>
                    </a:lnTo>
                    <a:lnTo>
                      <a:pt x="273" y="141"/>
                    </a:lnTo>
                    <a:lnTo>
                      <a:pt x="253" y="182"/>
                    </a:lnTo>
                    <a:lnTo>
                      <a:pt x="226" y="226"/>
                    </a:lnTo>
                    <a:lnTo>
                      <a:pt x="253" y="141"/>
                    </a:lnTo>
                    <a:lnTo>
                      <a:pt x="213" y="148"/>
                    </a:lnTo>
                    <a:lnTo>
                      <a:pt x="193" y="186"/>
                    </a:lnTo>
                    <a:lnTo>
                      <a:pt x="176" y="222"/>
                    </a:lnTo>
                    <a:lnTo>
                      <a:pt x="200" y="141"/>
                    </a:lnTo>
                    <a:lnTo>
                      <a:pt x="85" y="151"/>
                    </a:lnTo>
                    <a:lnTo>
                      <a:pt x="47" y="233"/>
                    </a:lnTo>
                    <a:lnTo>
                      <a:pt x="74" y="161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" name="Freeform 54"/>
              <p:cNvSpPr>
                <a:spLocks/>
              </p:cNvSpPr>
              <p:nvPr/>
            </p:nvSpPr>
            <p:spPr bwMode="auto">
              <a:xfrm>
                <a:off x="4738" y="3716"/>
                <a:ext cx="126" cy="51"/>
              </a:xfrm>
              <a:custGeom>
                <a:avLst/>
                <a:gdLst>
                  <a:gd name="T0" fmla="*/ 628 w 628"/>
                  <a:gd name="T1" fmla="*/ 0 h 254"/>
                  <a:gd name="T2" fmla="*/ 517 w 628"/>
                  <a:gd name="T3" fmla="*/ 69 h 254"/>
                  <a:gd name="T4" fmla="*/ 388 w 628"/>
                  <a:gd name="T5" fmla="*/ 116 h 254"/>
                  <a:gd name="T6" fmla="*/ 273 w 628"/>
                  <a:gd name="T7" fmla="*/ 154 h 254"/>
                  <a:gd name="T8" fmla="*/ 138 w 628"/>
                  <a:gd name="T9" fmla="*/ 189 h 254"/>
                  <a:gd name="T10" fmla="*/ 0 w 628"/>
                  <a:gd name="T11" fmla="*/ 203 h 254"/>
                  <a:gd name="T12" fmla="*/ 142 w 628"/>
                  <a:gd name="T13" fmla="*/ 203 h 254"/>
                  <a:gd name="T14" fmla="*/ 105 w 628"/>
                  <a:gd name="T15" fmla="*/ 227 h 254"/>
                  <a:gd name="T16" fmla="*/ 176 w 628"/>
                  <a:gd name="T17" fmla="*/ 196 h 254"/>
                  <a:gd name="T18" fmla="*/ 260 w 628"/>
                  <a:gd name="T19" fmla="*/ 176 h 254"/>
                  <a:gd name="T20" fmla="*/ 193 w 628"/>
                  <a:gd name="T21" fmla="*/ 217 h 254"/>
                  <a:gd name="T22" fmla="*/ 260 w 628"/>
                  <a:gd name="T23" fmla="*/ 192 h 254"/>
                  <a:gd name="T24" fmla="*/ 320 w 628"/>
                  <a:gd name="T25" fmla="*/ 158 h 254"/>
                  <a:gd name="T26" fmla="*/ 307 w 628"/>
                  <a:gd name="T27" fmla="*/ 210 h 254"/>
                  <a:gd name="T28" fmla="*/ 247 w 628"/>
                  <a:gd name="T29" fmla="*/ 254 h 254"/>
                  <a:gd name="T30" fmla="*/ 338 w 628"/>
                  <a:gd name="T31" fmla="*/ 203 h 254"/>
                  <a:gd name="T32" fmla="*/ 364 w 628"/>
                  <a:gd name="T33" fmla="*/ 154 h 254"/>
                  <a:gd name="T34" fmla="*/ 477 w 628"/>
                  <a:gd name="T35" fmla="*/ 100 h 254"/>
                  <a:gd name="T36" fmla="*/ 628 w 628"/>
                  <a:gd name="T37" fmla="*/ 0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28" h="254">
                    <a:moveTo>
                      <a:pt x="628" y="0"/>
                    </a:moveTo>
                    <a:lnTo>
                      <a:pt x="517" y="69"/>
                    </a:lnTo>
                    <a:lnTo>
                      <a:pt x="388" y="116"/>
                    </a:lnTo>
                    <a:lnTo>
                      <a:pt x="273" y="154"/>
                    </a:lnTo>
                    <a:lnTo>
                      <a:pt x="138" y="189"/>
                    </a:lnTo>
                    <a:lnTo>
                      <a:pt x="0" y="203"/>
                    </a:lnTo>
                    <a:lnTo>
                      <a:pt x="142" y="203"/>
                    </a:lnTo>
                    <a:lnTo>
                      <a:pt x="105" y="227"/>
                    </a:lnTo>
                    <a:lnTo>
                      <a:pt x="176" y="196"/>
                    </a:lnTo>
                    <a:lnTo>
                      <a:pt x="260" y="176"/>
                    </a:lnTo>
                    <a:lnTo>
                      <a:pt x="193" y="217"/>
                    </a:lnTo>
                    <a:lnTo>
                      <a:pt x="260" y="192"/>
                    </a:lnTo>
                    <a:lnTo>
                      <a:pt x="320" y="158"/>
                    </a:lnTo>
                    <a:lnTo>
                      <a:pt x="307" y="210"/>
                    </a:lnTo>
                    <a:lnTo>
                      <a:pt x="247" y="254"/>
                    </a:lnTo>
                    <a:lnTo>
                      <a:pt x="338" y="203"/>
                    </a:lnTo>
                    <a:lnTo>
                      <a:pt x="364" y="154"/>
                    </a:lnTo>
                    <a:lnTo>
                      <a:pt x="477" y="100"/>
                    </a:lnTo>
                    <a:lnTo>
                      <a:pt x="628" y="0"/>
                    </a:lnTo>
                    <a:close/>
                  </a:path>
                </a:pathLst>
              </a:custGeom>
              <a:solidFill>
                <a:srgbClr val="00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17" name="Group 55"/>
            <p:cNvGrpSpPr>
              <a:grpSpLocks/>
            </p:cNvGrpSpPr>
            <p:nvPr/>
          </p:nvGrpSpPr>
          <p:grpSpPr bwMode="auto">
            <a:xfrm>
              <a:off x="4968" y="3370"/>
              <a:ext cx="247" cy="427"/>
              <a:chOff x="4968" y="3370"/>
              <a:chExt cx="247" cy="427"/>
            </a:xfrm>
          </p:grpSpPr>
          <p:sp>
            <p:nvSpPr>
              <p:cNvPr id="19" name="Freeform 56"/>
              <p:cNvSpPr>
                <a:spLocks/>
              </p:cNvSpPr>
              <p:nvPr/>
            </p:nvSpPr>
            <p:spPr bwMode="auto">
              <a:xfrm>
                <a:off x="4968" y="3370"/>
                <a:ext cx="119" cy="116"/>
              </a:xfrm>
              <a:custGeom>
                <a:avLst/>
                <a:gdLst>
                  <a:gd name="T0" fmla="*/ 162 w 595"/>
                  <a:gd name="T1" fmla="*/ 166 h 581"/>
                  <a:gd name="T2" fmla="*/ 294 w 595"/>
                  <a:gd name="T3" fmla="*/ 304 h 581"/>
                  <a:gd name="T4" fmla="*/ 489 w 595"/>
                  <a:gd name="T5" fmla="*/ 414 h 581"/>
                  <a:gd name="T6" fmla="*/ 589 w 595"/>
                  <a:gd name="T7" fmla="*/ 448 h 581"/>
                  <a:gd name="T8" fmla="*/ 532 w 595"/>
                  <a:gd name="T9" fmla="*/ 482 h 581"/>
                  <a:gd name="T10" fmla="*/ 520 w 595"/>
                  <a:gd name="T11" fmla="*/ 498 h 581"/>
                  <a:gd name="T12" fmla="*/ 477 w 595"/>
                  <a:gd name="T13" fmla="*/ 489 h 581"/>
                  <a:gd name="T14" fmla="*/ 558 w 595"/>
                  <a:gd name="T15" fmla="*/ 574 h 581"/>
                  <a:gd name="T16" fmla="*/ 471 w 595"/>
                  <a:gd name="T17" fmla="*/ 518 h 581"/>
                  <a:gd name="T18" fmla="*/ 457 w 595"/>
                  <a:gd name="T19" fmla="*/ 532 h 581"/>
                  <a:gd name="T20" fmla="*/ 439 w 595"/>
                  <a:gd name="T21" fmla="*/ 539 h 581"/>
                  <a:gd name="T22" fmla="*/ 401 w 595"/>
                  <a:gd name="T23" fmla="*/ 512 h 581"/>
                  <a:gd name="T24" fmla="*/ 388 w 595"/>
                  <a:gd name="T25" fmla="*/ 552 h 581"/>
                  <a:gd name="T26" fmla="*/ 344 w 595"/>
                  <a:gd name="T27" fmla="*/ 498 h 581"/>
                  <a:gd name="T28" fmla="*/ 363 w 595"/>
                  <a:gd name="T29" fmla="*/ 559 h 581"/>
                  <a:gd name="T30" fmla="*/ 313 w 595"/>
                  <a:gd name="T31" fmla="*/ 512 h 581"/>
                  <a:gd name="T32" fmla="*/ 294 w 595"/>
                  <a:gd name="T33" fmla="*/ 512 h 581"/>
                  <a:gd name="T34" fmla="*/ 276 w 595"/>
                  <a:gd name="T35" fmla="*/ 518 h 581"/>
                  <a:gd name="T36" fmla="*/ 238 w 595"/>
                  <a:gd name="T37" fmla="*/ 455 h 581"/>
                  <a:gd name="T38" fmla="*/ 264 w 595"/>
                  <a:gd name="T39" fmla="*/ 525 h 581"/>
                  <a:gd name="T40" fmla="*/ 220 w 595"/>
                  <a:gd name="T41" fmla="*/ 498 h 581"/>
                  <a:gd name="T42" fmla="*/ 201 w 595"/>
                  <a:gd name="T43" fmla="*/ 489 h 581"/>
                  <a:gd name="T44" fmla="*/ 201 w 595"/>
                  <a:gd name="T45" fmla="*/ 525 h 581"/>
                  <a:gd name="T46" fmla="*/ 169 w 595"/>
                  <a:gd name="T47" fmla="*/ 455 h 581"/>
                  <a:gd name="T48" fmla="*/ 132 w 595"/>
                  <a:gd name="T49" fmla="*/ 408 h 581"/>
                  <a:gd name="T50" fmla="*/ 150 w 595"/>
                  <a:gd name="T51" fmla="*/ 505 h 581"/>
                  <a:gd name="T52" fmla="*/ 118 w 595"/>
                  <a:gd name="T53" fmla="*/ 448 h 581"/>
                  <a:gd name="T54" fmla="*/ 93 w 595"/>
                  <a:gd name="T55" fmla="*/ 428 h 581"/>
                  <a:gd name="T56" fmla="*/ 74 w 595"/>
                  <a:gd name="T57" fmla="*/ 428 h 581"/>
                  <a:gd name="T58" fmla="*/ 68 w 595"/>
                  <a:gd name="T59" fmla="*/ 324 h 581"/>
                  <a:gd name="T60" fmla="*/ 57 w 595"/>
                  <a:gd name="T61" fmla="*/ 442 h 581"/>
                  <a:gd name="T62" fmla="*/ 38 w 595"/>
                  <a:gd name="T63" fmla="*/ 359 h 581"/>
                  <a:gd name="T64" fmla="*/ 38 w 595"/>
                  <a:gd name="T65" fmla="*/ 228 h 581"/>
                  <a:gd name="T66" fmla="*/ 25 w 595"/>
                  <a:gd name="T67" fmla="*/ 324 h 581"/>
                  <a:gd name="T68" fmla="*/ 0 w 595"/>
                  <a:gd name="T69" fmla="*/ 282 h 581"/>
                  <a:gd name="T70" fmla="*/ 31 w 595"/>
                  <a:gd name="T71" fmla="*/ 124 h 581"/>
                  <a:gd name="T72" fmla="*/ 38 w 595"/>
                  <a:gd name="T73" fmla="*/ 0 h 5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95" h="581">
                    <a:moveTo>
                      <a:pt x="118" y="89"/>
                    </a:moveTo>
                    <a:lnTo>
                      <a:pt x="162" y="166"/>
                    </a:lnTo>
                    <a:lnTo>
                      <a:pt x="213" y="235"/>
                    </a:lnTo>
                    <a:lnTo>
                      <a:pt x="294" y="304"/>
                    </a:lnTo>
                    <a:lnTo>
                      <a:pt x="376" y="359"/>
                    </a:lnTo>
                    <a:lnTo>
                      <a:pt x="489" y="414"/>
                    </a:lnTo>
                    <a:lnTo>
                      <a:pt x="595" y="435"/>
                    </a:lnTo>
                    <a:lnTo>
                      <a:pt x="589" y="448"/>
                    </a:lnTo>
                    <a:lnTo>
                      <a:pt x="496" y="442"/>
                    </a:lnTo>
                    <a:lnTo>
                      <a:pt x="532" y="482"/>
                    </a:lnTo>
                    <a:lnTo>
                      <a:pt x="570" y="512"/>
                    </a:lnTo>
                    <a:lnTo>
                      <a:pt x="520" y="498"/>
                    </a:lnTo>
                    <a:lnTo>
                      <a:pt x="471" y="448"/>
                    </a:lnTo>
                    <a:lnTo>
                      <a:pt x="477" y="489"/>
                    </a:lnTo>
                    <a:lnTo>
                      <a:pt x="515" y="532"/>
                    </a:lnTo>
                    <a:lnTo>
                      <a:pt x="558" y="574"/>
                    </a:lnTo>
                    <a:lnTo>
                      <a:pt x="532" y="574"/>
                    </a:lnTo>
                    <a:lnTo>
                      <a:pt x="471" y="518"/>
                    </a:lnTo>
                    <a:lnTo>
                      <a:pt x="439" y="469"/>
                    </a:lnTo>
                    <a:lnTo>
                      <a:pt x="457" y="532"/>
                    </a:lnTo>
                    <a:lnTo>
                      <a:pt x="500" y="581"/>
                    </a:lnTo>
                    <a:lnTo>
                      <a:pt x="439" y="539"/>
                    </a:lnTo>
                    <a:lnTo>
                      <a:pt x="408" y="489"/>
                    </a:lnTo>
                    <a:lnTo>
                      <a:pt x="401" y="512"/>
                    </a:lnTo>
                    <a:lnTo>
                      <a:pt x="408" y="552"/>
                    </a:lnTo>
                    <a:lnTo>
                      <a:pt x="388" y="552"/>
                    </a:lnTo>
                    <a:lnTo>
                      <a:pt x="363" y="505"/>
                    </a:lnTo>
                    <a:lnTo>
                      <a:pt x="344" y="498"/>
                    </a:lnTo>
                    <a:lnTo>
                      <a:pt x="351" y="539"/>
                    </a:lnTo>
                    <a:lnTo>
                      <a:pt x="363" y="559"/>
                    </a:lnTo>
                    <a:lnTo>
                      <a:pt x="338" y="559"/>
                    </a:lnTo>
                    <a:lnTo>
                      <a:pt x="313" y="512"/>
                    </a:lnTo>
                    <a:lnTo>
                      <a:pt x="289" y="469"/>
                    </a:lnTo>
                    <a:lnTo>
                      <a:pt x="294" y="512"/>
                    </a:lnTo>
                    <a:lnTo>
                      <a:pt x="313" y="539"/>
                    </a:lnTo>
                    <a:lnTo>
                      <a:pt x="276" y="518"/>
                    </a:lnTo>
                    <a:lnTo>
                      <a:pt x="245" y="421"/>
                    </a:lnTo>
                    <a:lnTo>
                      <a:pt x="238" y="455"/>
                    </a:lnTo>
                    <a:lnTo>
                      <a:pt x="249" y="498"/>
                    </a:lnTo>
                    <a:lnTo>
                      <a:pt x="264" y="525"/>
                    </a:lnTo>
                    <a:lnTo>
                      <a:pt x="245" y="539"/>
                    </a:lnTo>
                    <a:lnTo>
                      <a:pt x="220" y="498"/>
                    </a:lnTo>
                    <a:lnTo>
                      <a:pt x="206" y="455"/>
                    </a:lnTo>
                    <a:lnTo>
                      <a:pt x="201" y="489"/>
                    </a:lnTo>
                    <a:lnTo>
                      <a:pt x="213" y="512"/>
                    </a:lnTo>
                    <a:lnTo>
                      <a:pt x="201" y="525"/>
                    </a:lnTo>
                    <a:lnTo>
                      <a:pt x="188" y="489"/>
                    </a:lnTo>
                    <a:lnTo>
                      <a:pt x="169" y="455"/>
                    </a:lnTo>
                    <a:lnTo>
                      <a:pt x="137" y="386"/>
                    </a:lnTo>
                    <a:lnTo>
                      <a:pt x="132" y="408"/>
                    </a:lnTo>
                    <a:lnTo>
                      <a:pt x="137" y="455"/>
                    </a:lnTo>
                    <a:lnTo>
                      <a:pt x="150" y="505"/>
                    </a:lnTo>
                    <a:lnTo>
                      <a:pt x="132" y="505"/>
                    </a:lnTo>
                    <a:lnTo>
                      <a:pt x="118" y="448"/>
                    </a:lnTo>
                    <a:lnTo>
                      <a:pt x="106" y="379"/>
                    </a:lnTo>
                    <a:lnTo>
                      <a:pt x="93" y="428"/>
                    </a:lnTo>
                    <a:lnTo>
                      <a:pt x="93" y="462"/>
                    </a:lnTo>
                    <a:lnTo>
                      <a:pt x="74" y="428"/>
                    </a:lnTo>
                    <a:lnTo>
                      <a:pt x="81" y="373"/>
                    </a:lnTo>
                    <a:lnTo>
                      <a:pt x="68" y="324"/>
                    </a:lnTo>
                    <a:lnTo>
                      <a:pt x="57" y="401"/>
                    </a:lnTo>
                    <a:lnTo>
                      <a:pt x="57" y="442"/>
                    </a:lnTo>
                    <a:lnTo>
                      <a:pt x="44" y="421"/>
                    </a:lnTo>
                    <a:lnTo>
                      <a:pt x="38" y="359"/>
                    </a:lnTo>
                    <a:lnTo>
                      <a:pt x="38" y="282"/>
                    </a:lnTo>
                    <a:lnTo>
                      <a:pt x="38" y="228"/>
                    </a:lnTo>
                    <a:lnTo>
                      <a:pt x="19" y="275"/>
                    </a:lnTo>
                    <a:lnTo>
                      <a:pt x="25" y="324"/>
                    </a:lnTo>
                    <a:lnTo>
                      <a:pt x="6" y="332"/>
                    </a:lnTo>
                    <a:lnTo>
                      <a:pt x="0" y="282"/>
                    </a:lnTo>
                    <a:lnTo>
                      <a:pt x="6" y="201"/>
                    </a:lnTo>
                    <a:lnTo>
                      <a:pt x="31" y="124"/>
                    </a:lnTo>
                    <a:lnTo>
                      <a:pt x="38" y="75"/>
                    </a:lnTo>
                    <a:lnTo>
                      <a:pt x="38" y="0"/>
                    </a:lnTo>
                    <a:lnTo>
                      <a:pt x="118" y="89"/>
                    </a:lnTo>
                    <a:close/>
                  </a:path>
                </a:pathLst>
              </a:custGeom>
              <a:solidFill>
                <a:srgbClr val="0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" name="Freeform 57"/>
              <p:cNvSpPr>
                <a:spLocks/>
              </p:cNvSpPr>
              <p:nvPr/>
            </p:nvSpPr>
            <p:spPr bwMode="auto">
              <a:xfrm>
                <a:off x="4978" y="3422"/>
                <a:ext cx="133" cy="119"/>
              </a:xfrm>
              <a:custGeom>
                <a:avLst/>
                <a:gdLst>
                  <a:gd name="T0" fmla="*/ 182 w 664"/>
                  <a:gd name="T1" fmla="*/ 169 h 593"/>
                  <a:gd name="T2" fmla="*/ 329 w 664"/>
                  <a:gd name="T3" fmla="*/ 312 h 593"/>
                  <a:gd name="T4" fmla="*/ 545 w 664"/>
                  <a:gd name="T5" fmla="*/ 424 h 593"/>
                  <a:gd name="T6" fmla="*/ 656 w 664"/>
                  <a:gd name="T7" fmla="*/ 460 h 593"/>
                  <a:gd name="T8" fmla="*/ 595 w 664"/>
                  <a:gd name="T9" fmla="*/ 494 h 593"/>
                  <a:gd name="T10" fmla="*/ 581 w 664"/>
                  <a:gd name="T11" fmla="*/ 509 h 593"/>
                  <a:gd name="T12" fmla="*/ 531 w 664"/>
                  <a:gd name="T13" fmla="*/ 502 h 593"/>
                  <a:gd name="T14" fmla="*/ 622 w 664"/>
                  <a:gd name="T15" fmla="*/ 587 h 593"/>
                  <a:gd name="T16" fmla="*/ 524 w 664"/>
                  <a:gd name="T17" fmla="*/ 529 h 593"/>
                  <a:gd name="T18" fmla="*/ 510 w 664"/>
                  <a:gd name="T19" fmla="*/ 544 h 593"/>
                  <a:gd name="T20" fmla="*/ 490 w 664"/>
                  <a:gd name="T21" fmla="*/ 552 h 593"/>
                  <a:gd name="T22" fmla="*/ 448 w 664"/>
                  <a:gd name="T23" fmla="*/ 524 h 593"/>
                  <a:gd name="T24" fmla="*/ 434 w 664"/>
                  <a:gd name="T25" fmla="*/ 566 h 593"/>
                  <a:gd name="T26" fmla="*/ 384 w 664"/>
                  <a:gd name="T27" fmla="*/ 509 h 593"/>
                  <a:gd name="T28" fmla="*/ 404 w 664"/>
                  <a:gd name="T29" fmla="*/ 573 h 593"/>
                  <a:gd name="T30" fmla="*/ 349 w 664"/>
                  <a:gd name="T31" fmla="*/ 524 h 593"/>
                  <a:gd name="T32" fmla="*/ 329 w 664"/>
                  <a:gd name="T33" fmla="*/ 524 h 593"/>
                  <a:gd name="T34" fmla="*/ 307 w 664"/>
                  <a:gd name="T35" fmla="*/ 529 h 593"/>
                  <a:gd name="T36" fmla="*/ 266 w 664"/>
                  <a:gd name="T37" fmla="*/ 467 h 593"/>
                  <a:gd name="T38" fmla="*/ 293 w 664"/>
                  <a:gd name="T39" fmla="*/ 537 h 593"/>
                  <a:gd name="T40" fmla="*/ 243 w 664"/>
                  <a:gd name="T41" fmla="*/ 509 h 593"/>
                  <a:gd name="T42" fmla="*/ 223 w 664"/>
                  <a:gd name="T43" fmla="*/ 502 h 593"/>
                  <a:gd name="T44" fmla="*/ 223 w 664"/>
                  <a:gd name="T45" fmla="*/ 537 h 593"/>
                  <a:gd name="T46" fmla="*/ 188 w 664"/>
                  <a:gd name="T47" fmla="*/ 467 h 593"/>
                  <a:gd name="T48" fmla="*/ 146 w 664"/>
                  <a:gd name="T49" fmla="*/ 418 h 593"/>
                  <a:gd name="T50" fmla="*/ 168 w 664"/>
                  <a:gd name="T51" fmla="*/ 516 h 593"/>
                  <a:gd name="T52" fmla="*/ 132 w 664"/>
                  <a:gd name="T53" fmla="*/ 460 h 593"/>
                  <a:gd name="T54" fmla="*/ 105 w 664"/>
                  <a:gd name="T55" fmla="*/ 438 h 593"/>
                  <a:gd name="T56" fmla="*/ 82 w 664"/>
                  <a:gd name="T57" fmla="*/ 438 h 593"/>
                  <a:gd name="T58" fmla="*/ 77 w 664"/>
                  <a:gd name="T59" fmla="*/ 332 h 593"/>
                  <a:gd name="T60" fmla="*/ 62 w 664"/>
                  <a:gd name="T61" fmla="*/ 454 h 593"/>
                  <a:gd name="T62" fmla="*/ 41 w 664"/>
                  <a:gd name="T63" fmla="*/ 367 h 593"/>
                  <a:gd name="T64" fmla="*/ 41 w 664"/>
                  <a:gd name="T65" fmla="*/ 233 h 593"/>
                  <a:gd name="T66" fmla="*/ 27 w 664"/>
                  <a:gd name="T67" fmla="*/ 332 h 593"/>
                  <a:gd name="T68" fmla="*/ 0 w 664"/>
                  <a:gd name="T69" fmla="*/ 289 h 593"/>
                  <a:gd name="T70" fmla="*/ 35 w 664"/>
                  <a:gd name="T71" fmla="*/ 127 h 593"/>
                  <a:gd name="T72" fmla="*/ 41 w 664"/>
                  <a:gd name="T73" fmla="*/ 0 h 5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64" h="593">
                    <a:moveTo>
                      <a:pt x="132" y="91"/>
                    </a:moveTo>
                    <a:lnTo>
                      <a:pt x="182" y="169"/>
                    </a:lnTo>
                    <a:lnTo>
                      <a:pt x="238" y="241"/>
                    </a:lnTo>
                    <a:lnTo>
                      <a:pt x="329" y="312"/>
                    </a:lnTo>
                    <a:lnTo>
                      <a:pt x="420" y="367"/>
                    </a:lnTo>
                    <a:lnTo>
                      <a:pt x="545" y="424"/>
                    </a:lnTo>
                    <a:lnTo>
                      <a:pt x="664" y="445"/>
                    </a:lnTo>
                    <a:lnTo>
                      <a:pt x="656" y="460"/>
                    </a:lnTo>
                    <a:lnTo>
                      <a:pt x="551" y="454"/>
                    </a:lnTo>
                    <a:lnTo>
                      <a:pt x="595" y="494"/>
                    </a:lnTo>
                    <a:lnTo>
                      <a:pt x="636" y="524"/>
                    </a:lnTo>
                    <a:lnTo>
                      <a:pt x="581" y="509"/>
                    </a:lnTo>
                    <a:lnTo>
                      <a:pt x="524" y="460"/>
                    </a:lnTo>
                    <a:lnTo>
                      <a:pt x="531" y="502"/>
                    </a:lnTo>
                    <a:lnTo>
                      <a:pt x="572" y="544"/>
                    </a:lnTo>
                    <a:lnTo>
                      <a:pt x="622" y="587"/>
                    </a:lnTo>
                    <a:lnTo>
                      <a:pt x="595" y="587"/>
                    </a:lnTo>
                    <a:lnTo>
                      <a:pt x="524" y="529"/>
                    </a:lnTo>
                    <a:lnTo>
                      <a:pt x="490" y="481"/>
                    </a:lnTo>
                    <a:lnTo>
                      <a:pt x="510" y="544"/>
                    </a:lnTo>
                    <a:lnTo>
                      <a:pt x="559" y="593"/>
                    </a:lnTo>
                    <a:lnTo>
                      <a:pt x="490" y="552"/>
                    </a:lnTo>
                    <a:lnTo>
                      <a:pt x="454" y="502"/>
                    </a:lnTo>
                    <a:lnTo>
                      <a:pt x="448" y="524"/>
                    </a:lnTo>
                    <a:lnTo>
                      <a:pt x="454" y="566"/>
                    </a:lnTo>
                    <a:lnTo>
                      <a:pt x="434" y="566"/>
                    </a:lnTo>
                    <a:lnTo>
                      <a:pt x="404" y="516"/>
                    </a:lnTo>
                    <a:lnTo>
                      <a:pt x="384" y="509"/>
                    </a:lnTo>
                    <a:lnTo>
                      <a:pt x="390" y="552"/>
                    </a:lnTo>
                    <a:lnTo>
                      <a:pt x="404" y="573"/>
                    </a:lnTo>
                    <a:lnTo>
                      <a:pt x="377" y="573"/>
                    </a:lnTo>
                    <a:lnTo>
                      <a:pt x="349" y="524"/>
                    </a:lnTo>
                    <a:lnTo>
                      <a:pt x="320" y="481"/>
                    </a:lnTo>
                    <a:lnTo>
                      <a:pt x="329" y="524"/>
                    </a:lnTo>
                    <a:lnTo>
                      <a:pt x="349" y="552"/>
                    </a:lnTo>
                    <a:lnTo>
                      <a:pt x="307" y="529"/>
                    </a:lnTo>
                    <a:lnTo>
                      <a:pt x="272" y="431"/>
                    </a:lnTo>
                    <a:lnTo>
                      <a:pt x="266" y="467"/>
                    </a:lnTo>
                    <a:lnTo>
                      <a:pt x="279" y="509"/>
                    </a:lnTo>
                    <a:lnTo>
                      <a:pt x="293" y="537"/>
                    </a:lnTo>
                    <a:lnTo>
                      <a:pt x="272" y="552"/>
                    </a:lnTo>
                    <a:lnTo>
                      <a:pt x="243" y="509"/>
                    </a:lnTo>
                    <a:lnTo>
                      <a:pt x="229" y="467"/>
                    </a:lnTo>
                    <a:lnTo>
                      <a:pt x="223" y="502"/>
                    </a:lnTo>
                    <a:lnTo>
                      <a:pt x="238" y="524"/>
                    </a:lnTo>
                    <a:lnTo>
                      <a:pt x="223" y="537"/>
                    </a:lnTo>
                    <a:lnTo>
                      <a:pt x="209" y="502"/>
                    </a:lnTo>
                    <a:lnTo>
                      <a:pt x="188" y="467"/>
                    </a:lnTo>
                    <a:lnTo>
                      <a:pt x="153" y="394"/>
                    </a:lnTo>
                    <a:lnTo>
                      <a:pt x="146" y="418"/>
                    </a:lnTo>
                    <a:lnTo>
                      <a:pt x="153" y="467"/>
                    </a:lnTo>
                    <a:lnTo>
                      <a:pt x="168" y="516"/>
                    </a:lnTo>
                    <a:lnTo>
                      <a:pt x="146" y="516"/>
                    </a:lnTo>
                    <a:lnTo>
                      <a:pt x="132" y="460"/>
                    </a:lnTo>
                    <a:lnTo>
                      <a:pt x="118" y="387"/>
                    </a:lnTo>
                    <a:lnTo>
                      <a:pt x="105" y="438"/>
                    </a:lnTo>
                    <a:lnTo>
                      <a:pt x="105" y="474"/>
                    </a:lnTo>
                    <a:lnTo>
                      <a:pt x="82" y="438"/>
                    </a:lnTo>
                    <a:lnTo>
                      <a:pt x="91" y="381"/>
                    </a:lnTo>
                    <a:lnTo>
                      <a:pt x="77" y="332"/>
                    </a:lnTo>
                    <a:lnTo>
                      <a:pt x="62" y="411"/>
                    </a:lnTo>
                    <a:lnTo>
                      <a:pt x="62" y="454"/>
                    </a:lnTo>
                    <a:lnTo>
                      <a:pt x="48" y="431"/>
                    </a:lnTo>
                    <a:lnTo>
                      <a:pt x="41" y="367"/>
                    </a:lnTo>
                    <a:lnTo>
                      <a:pt x="41" y="289"/>
                    </a:lnTo>
                    <a:lnTo>
                      <a:pt x="41" y="233"/>
                    </a:lnTo>
                    <a:lnTo>
                      <a:pt x="21" y="283"/>
                    </a:lnTo>
                    <a:lnTo>
                      <a:pt x="27" y="332"/>
                    </a:lnTo>
                    <a:lnTo>
                      <a:pt x="7" y="339"/>
                    </a:lnTo>
                    <a:lnTo>
                      <a:pt x="0" y="289"/>
                    </a:lnTo>
                    <a:lnTo>
                      <a:pt x="7" y="205"/>
                    </a:lnTo>
                    <a:lnTo>
                      <a:pt x="35" y="127"/>
                    </a:lnTo>
                    <a:lnTo>
                      <a:pt x="41" y="78"/>
                    </a:lnTo>
                    <a:lnTo>
                      <a:pt x="41" y="0"/>
                    </a:lnTo>
                    <a:lnTo>
                      <a:pt x="132" y="91"/>
                    </a:lnTo>
                    <a:close/>
                  </a:path>
                </a:pathLst>
              </a:custGeom>
              <a:solidFill>
                <a:srgbClr val="0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" name="Freeform 58"/>
              <p:cNvSpPr>
                <a:spLocks/>
              </p:cNvSpPr>
              <p:nvPr/>
            </p:nvSpPr>
            <p:spPr bwMode="auto">
              <a:xfrm>
                <a:off x="4981" y="3478"/>
                <a:ext cx="170" cy="130"/>
              </a:xfrm>
              <a:custGeom>
                <a:avLst/>
                <a:gdLst>
                  <a:gd name="T0" fmla="*/ 233 w 851"/>
                  <a:gd name="T1" fmla="*/ 185 h 651"/>
                  <a:gd name="T2" fmla="*/ 421 w 851"/>
                  <a:gd name="T3" fmla="*/ 341 h 651"/>
                  <a:gd name="T4" fmla="*/ 700 w 851"/>
                  <a:gd name="T5" fmla="*/ 464 h 651"/>
                  <a:gd name="T6" fmla="*/ 845 w 851"/>
                  <a:gd name="T7" fmla="*/ 503 h 651"/>
                  <a:gd name="T8" fmla="*/ 763 w 851"/>
                  <a:gd name="T9" fmla="*/ 541 h 651"/>
                  <a:gd name="T10" fmla="*/ 744 w 851"/>
                  <a:gd name="T11" fmla="*/ 557 h 651"/>
                  <a:gd name="T12" fmla="*/ 681 w 851"/>
                  <a:gd name="T13" fmla="*/ 551 h 651"/>
                  <a:gd name="T14" fmla="*/ 799 w 851"/>
                  <a:gd name="T15" fmla="*/ 643 h 651"/>
                  <a:gd name="T16" fmla="*/ 673 w 851"/>
                  <a:gd name="T17" fmla="*/ 580 h 651"/>
                  <a:gd name="T18" fmla="*/ 655 w 851"/>
                  <a:gd name="T19" fmla="*/ 595 h 651"/>
                  <a:gd name="T20" fmla="*/ 627 w 851"/>
                  <a:gd name="T21" fmla="*/ 604 h 651"/>
                  <a:gd name="T22" fmla="*/ 575 w 851"/>
                  <a:gd name="T23" fmla="*/ 573 h 651"/>
                  <a:gd name="T24" fmla="*/ 556 w 851"/>
                  <a:gd name="T25" fmla="*/ 621 h 651"/>
                  <a:gd name="T26" fmla="*/ 494 w 851"/>
                  <a:gd name="T27" fmla="*/ 557 h 651"/>
                  <a:gd name="T28" fmla="*/ 520 w 851"/>
                  <a:gd name="T29" fmla="*/ 628 h 651"/>
                  <a:gd name="T30" fmla="*/ 448 w 851"/>
                  <a:gd name="T31" fmla="*/ 573 h 651"/>
                  <a:gd name="T32" fmla="*/ 421 w 851"/>
                  <a:gd name="T33" fmla="*/ 573 h 651"/>
                  <a:gd name="T34" fmla="*/ 394 w 851"/>
                  <a:gd name="T35" fmla="*/ 580 h 651"/>
                  <a:gd name="T36" fmla="*/ 341 w 851"/>
                  <a:gd name="T37" fmla="*/ 512 h 651"/>
                  <a:gd name="T38" fmla="*/ 377 w 851"/>
                  <a:gd name="T39" fmla="*/ 589 h 651"/>
                  <a:gd name="T40" fmla="*/ 314 w 851"/>
                  <a:gd name="T41" fmla="*/ 557 h 651"/>
                  <a:gd name="T42" fmla="*/ 287 w 851"/>
                  <a:gd name="T43" fmla="*/ 551 h 651"/>
                  <a:gd name="T44" fmla="*/ 287 w 851"/>
                  <a:gd name="T45" fmla="*/ 589 h 651"/>
                  <a:gd name="T46" fmla="*/ 241 w 851"/>
                  <a:gd name="T47" fmla="*/ 512 h 651"/>
                  <a:gd name="T48" fmla="*/ 187 w 851"/>
                  <a:gd name="T49" fmla="*/ 457 h 651"/>
                  <a:gd name="T50" fmla="*/ 215 w 851"/>
                  <a:gd name="T51" fmla="*/ 565 h 651"/>
                  <a:gd name="T52" fmla="*/ 170 w 851"/>
                  <a:gd name="T53" fmla="*/ 503 h 651"/>
                  <a:gd name="T54" fmla="*/ 135 w 851"/>
                  <a:gd name="T55" fmla="*/ 480 h 651"/>
                  <a:gd name="T56" fmla="*/ 107 w 851"/>
                  <a:gd name="T57" fmla="*/ 480 h 651"/>
                  <a:gd name="T58" fmla="*/ 97 w 851"/>
                  <a:gd name="T59" fmla="*/ 363 h 651"/>
                  <a:gd name="T60" fmla="*/ 80 w 851"/>
                  <a:gd name="T61" fmla="*/ 496 h 651"/>
                  <a:gd name="T62" fmla="*/ 53 w 851"/>
                  <a:gd name="T63" fmla="*/ 402 h 651"/>
                  <a:gd name="T64" fmla="*/ 53 w 851"/>
                  <a:gd name="T65" fmla="*/ 254 h 651"/>
                  <a:gd name="T66" fmla="*/ 35 w 851"/>
                  <a:gd name="T67" fmla="*/ 363 h 651"/>
                  <a:gd name="T68" fmla="*/ 0 w 851"/>
                  <a:gd name="T69" fmla="*/ 316 h 651"/>
                  <a:gd name="T70" fmla="*/ 45 w 851"/>
                  <a:gd name="T71" fmla="*/ 139 h 651"/>
                  <a:gd name="T72" fmla="*/ 53 w 851"/>
                  <a:gd name="T73" fmla="*/ 0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51" h="651">
                    <a:moveTo>
                      <a:pt x="170" y="99"/>
                    </a:moveTo>
                    <a:lnTo>
                      <a:pt x="233" y="185"/>
                    </a:lnTo>
                    <a:lnTo>
                      <a:pt x="304" y="262"/>
                    </a:lnTo>
                    <a:lnTo>
                      <a:pt x="421" y="341"/>
                    </a:lnTo>
                    <a:lnTo>
                      <a:pt x="538" y="402"/>
                    </a:lnTo>
                    <a:lnTo>
                      <a:pt x="700" y="464"/>
                    </a:lnTo>
                    <a:lnTo>
                      <a:pt x="851" y="487"/>
                    </a:lnTo>
                    <a:lnTo>
                      <a:pt x="845" y="503"/>
                    </a:lnTo>
                    <a:lnTo>
                      <a:pt x="709" y="496"/>
                    </a:lnTo>
                    <a:lnTo>
                      <a:pt x="763" y="541"/>
                    </a:lnTo>
                    <a:lnTo>
                      <a:pt x="817" y="573"/>
                    </a:lnTo>
                    <a:lnTo>
                      <a:pt x="744" y="557"/>
                    </a:lnTo>
                    <a:lnTo>
                      <a:pt x="673" y="503"/>
                    </a:lnTo>
                    <a:lnTo>
                      <a:pt x="681" y="551"/>
                    </a:lnTo>
                    <a:lnTo>
                      <a:pt x="735" y="595"/>
                    </a:lnTo>
                    <a:lnTo>
                      <a:pt x="799" y="643"/>
                    </a:lnTo>
                    <a:lnTo>
                      <a:pt x="763" y="643"/>
                    </a:lnTo>
                    <a:lnTo>
                      <a:pt x="673" y="580"/>
                    </a:lnTo>
                    <a:lnTo>
                      <a:pt x="627" y="526"/>
                    </a:lnTo>
                    <a:lnTo>
                      <a:pt x="655" y="595"/>
                    </a:lnTo>
                    <a:lnTo>
                      <a:pt x="717" y="651"/>
                    </a:lnTo>
                    <a:lnTo>
                      <a:pt x="627" y="604"/>
                    </a:lnTo>
                    <a:lnTo>
                      <a:pt x="583" y="551"/>
                    </a:lnTo>
                    <a:lnTo>
                      <a:pt x="575" y="573"/>
                    </a:lnTo>
                    <a:lnTo>
                      <a:pt x="583" y="621"/>
                    </a:lnTo>
                    <a:lnTo>
                      <a:pt x="556" y="621"/>
                    </a:lnTo>
                    <a:lnTo>
                      <a:pt x="520" y="565"/>
                    </a:lnTo>
                    <a:lnTo>
                      <a:pt x="494" y="557"/>
                    </a:lnTo>
                    <a:lnTo>
                      <a:pt x="501" y="604"/>
                    </a:lnTo>
                    <a:lnTo>
                      <a:pt x="520" y="628"/>
                    </a:lnTo>
                    <a:lnTo>
                      <a:pt x="484" y="628"/>
                    </a:lnTo>
                    <a:lnTo>
                      <a:pt x="448" y="573"/>
                    </a:lnTo>
                    <a:lnTo>
                      <a:pt x="412" y="526"/>
                    </a:lnTo>
                    <a:lnTo>
                      <a:pt x="421" y="573"/>
                    </a:lnTo>
                    <a:lnTo>
                      <a:pt x="448" y="604"/>
                    </a:lnTo>
                    <a:lnTo>
                      <a:pt x="394" y="580"/>
                    </a:lnTo>
                    <a:lnTo>
                      <a:pt x="349" y="473"/>
                    </a:lnTo>
                    <a:lnTo>
                      <a:pt x="341" y="512"/>
                    </a:lnTo>
                    <a:lnTo>
                      <a:pt x="358" y="557"/>
                    </a:lnTo>
                    <a:lnTo>
                      <a:pt x="377" y="589"/>
                    </a:lnTo>
                    <a:lnTo>
                      <a:pt x="349" y="604"/>
                    </a:lnTo>
                    <a:lnTo>
                      <a:pt x="314" y="557"/>
                    </a:lnTo>
                    <a:lnTo>
                      <a:pt x="296" y="512"/>
                    </a:lnTo>
                    <a:lnTo>
                      <a:pt x="287" y="551"/>
                    </a:lnTo>
                    <a:lnTo>
                      <a:pt x="304" y="573"/>
                    </a:lnTo>
                    <a:lnTo>
                      <a:pt x="287" y="589"/>
                    </a:lnTo>
                    <a:lnTo>
                      <a:pt x="268" y="551"/>
                    </a:lnTo>
                    <a:lnTo>
                      <a:pt x="241" y="512"/>
                    </a:lnTo>
                    <a:lnTo>
                      <a:pt x="197" y="432"/>
                    </a:lnTo>
                    <a:lnTo>
                      <a:pt x="187" y="457"/>
                    </a:lnTo>
                    <a:lnTo>
                      <a:pt x="197" y="512"/>
                    </a:lnTo>
                    <a:lnTo>
                      <a:pt x="215" y="565"/>
                    </a:lnTo>
                    <a:lnTo>
                      <a:pt x="187" y="565"/>
                    </a:lnTo>
                    <a:lnTo>
                      <a:pt x="170" y="503"/>
                    </a:lnTo>
                    <a:lnTo>
                      <a:pt x="151" y="424"/>
                    </a:lnTo>
                    <a:lnTo>
                      <a:pt x="135" y="480"/>
                    </a:lnTo>
                    <a:lnTo>
                      <a:pt x="135" y="519"/>
                    </a:lnTo>
                    <a:lnTo>
                      <a:pt x="107" y="480"/>
                    </a:lnTo>
                    <a:lnTo>
                      <a:pt x="116" y="418"/>
                    </a:lnTo>
                    <a:lnTo>
                      <a:pt x="97" y="363"/>
                    </a:lnTo>
                    <a:lnTo>
                      <a:pt x="80" y="450"/>
                    </a:lnTo>
                    <a:lnTo>
                      <a:pt x="80" y="496"/>
                    </a:lnTo>
                    <a:lnTo>
                      <a:pt x="61" y="473"/>
                    </a:lnTo>
                    <a:lnTo>
                      <a:pt x="53" y="402"/>
                    </a:lnTo>
                    <a:lnTo>
                      <a:pt x="53" y="316"/>
                    </a:lnTo>
                    <a:lnTo>
                      <a:pt x="53" y="254"/>
                    </a:lnTo>
                    <a:lnTo>
                      <a:pt x="26" y="309"/>
                    </a:lnTo>
                    <a:lnTo>
                      <a:pt x="35" y="363"/>
                    </a:lnTo>
                    <a:lnTo>
                      <a:pt x="8" y="371"/>
                    </a:lnTo>
                    <a:lnTo>
                      <a:pt x="0" y="316"/>
                    </a:lnTo>
                    <a:lnTo>
                      <a:pt x="8" y="224"/>
                    </a:lnTo>
                    <a:lnTo>
                      <a:pt x="45" y="139"/>
                    </a:lnTo>
                    <a:lnTo>
                      <a:pt x="53" y="83"/>
                    </a:lnTo>
                    <a:lnTo>
                      <a:pt x="53" y="0"/>
                    </a:lnTo>
                    <a:lnTo>
                      <a:pt x="170" y="99"/>
                    </a:lnTo>
                    <a:close/>
                  </a:path>
                </a:pathLst>
              </a:custGeom>
              <a:solidFill>
                <a:srgbClr val="0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" name="Freeform 59"/>
              <p:cNvSpPr>
                <a:spLocks/>
              </p:cNvSpPr>
              <p:nvPr/>
            </p:nvSpPr>
            <p:spPr bwMode="auto">
              <a:xfrm>
                <a:off x="4985" y="3540"/>
                <a:ext cx="201" cy="148"/>
              </a:xfrm>
              <a:custGeom>
                <a:avLst/>
                <a:gdLst>
                  <a:gd name="T0" fmla="*/ 220 w 1004"/>
                  <a:gd name="T1" fmla="*/ 193 h 739"/>
                  <a:gd name="T2" fmla="*/ 590 w 1004"/>
                  <a:gd name="T3" fmla="*/ 366 h 739"/>
                  <a:gd name="T4" fmla="*/ 897 w 1004"/>
                  <a:gd name="T5" fmla="*/ 427 h 739"/>
                  <a:gd name="T6" fmla="*/ 941 w 1004"/>
                  <a:gd name="T7" fmla="*/ 454 h 739"/>
                  <a:gd name="T8" fmla="*/ 867 w 1004"/>
                  <a:gd name="T9" fmla="*/ 497 h 739"/>
                  <a:gd name="T10" fmla="*/ 1004 w 1004"/>
                  <a:gd name="T11" fmla="*/ 580 h 739"/>
                  <a:gd name="T12" fmla="*/ 848 w 1004"/>
                  <a:gd name="T13" fmla="*/ 531 h 739"/>
                  <a:gd name="T14" fmla="*/ 916 w 1004"/>
                  <a:gd name="T15" fmla="*/ 620 h 739"/>
                  <a:gd name="T16" fmla="*/ 935 w 1004"/>
                  <a:gd name="T17" fmla="*/ 670 h 739"/>
                  <a:gd name="T18" fmla="*/ 784 w 1004"/>
                  <a:gd name="T19" fmla="*/ 531 h 739"/>
                  <a:gd name="T20" fmla="*/ 854 w 1004"/>
                  <a:gd name="T21" fmla="*/ 697 h 739"/>
                  <a:gd name="T22" fmla="*/ 854 w 1004"/>
                  <a:gd name="T23" fmla="*/ 739 h 739"/>
                  <a:gd name="T24" fmla="*/ 735 w 1004"/>
                  <a:gd name="T25" fmla="*/ 538 h 739"/>
                  <a:gd name="T26" fmla="*/ 735 w 1004"/>
                  <a:gd name="T27" fmla="*/ 663 h 739"/>
                  <a:gd name="T28" fmla="*/ 709 w 1004"/>
                  <a:gd name="T29" fmla="*/ 677 h 739"/>
                  <a:gd name="T30" fmla="*/ 690 w 1004"/>
                  <a:gd name="T31" fmla="*/ 524 h 739"/>
                  <a:gd name="T32" fmla="*/ 671 w 1004"/>
                  <a:gd name="T33" fmla="*/ 677 h 739"/>
                  <a:gd name="T34" fmla="*/ 647 w 1004"/>
                  <a:gd name="T35" fmla="*/ 684 h 739"/>
                  <a:gd name="T36" fmla="*/ 628 w 1004"/>
                  <a:gd name="T37" fmla="*/ 697 h 739"/>
                  <a:gd name="T38" fmla="*/ 572 w 1004"/>
                  <a:gd name="T39" fmla="*/ 524 h 739"/>
                  <a:gd name="T40" fmla="*/ 572 w 1004"/>
                  <a:gd name="T41" fmla="*/ 663 h 739"/>
                  <a:gd name="T42" fmla="*/ 540 w 1004"/>
                  <a:gd name="T43" fmla="*/ 656 h 739"/>
                  <a:gd name="T44" fmla="*/ 508 w 1004"/>
                  <a:gd name="T45" fmla="*/ 470 h 739"/>
                  <a:gd name="T46" fmla="*/ 508 w 1004"/>
                  <a:gd name="T47" fmla="*/ 663 h 739"/>
                  <a:gd name="T48" fmla="*/ 483 w 1004"/>
                  <a:gd name="T49" fmla="*/ 677 h 739"/>
                  <a:gd name="T50" fmla="*/ 452 w 1004"/>
                  <a:gd name="T51" fmla="*/ 607 h 739"/>
                  <a:gd name="T52" fmla="*/ 420 w 1004"/>
                  <a:gd name="T53" fmla="*/ 627 h 739"/>
                  <a:gd name="T54" fmla="*/ 365 w 1004"/>
                  <a:gd name="T55" fmla="*/ 504 h 739"/>
                  <a:gd name="T56" fmla="*/ 308 w 1004"/>
                  <a:gd name="T57" fmla="*/ 504 h 739"/>
                  <a:gd name="T58" fmla="*/ 289 w 1004"/>
                  <a:gd name="T59" fmla="*/ 531 h 739"/>
                  <a:gd name="T60" fmla="*/ 245 w 1004"/>
                  <a:gd name="T61" fmla="*/ 427 h 739"/>
                  <a:gd name="T62" fmla="*/ 207 w 1004"/>
                  <a:gd name="T63" fmla="*/ 407 h 739"/>
                  <a:gd name="T64" fmla="*/ 245 w 1004"/>
                  <a:gd name="T65" fmla="*/ 490 h 739"/>
                  <a:gd name="T66" fmla="*/ 170 w 1004"/>
                  <a:gd name="T67" fmla="*/ 414 h 739"/>
                  <a:gd name="T68" fmla="*/ 101 w 1004"/>
                  <a:gd name="T69" fmla="*/ 281 h 739"/>
                  <a:gd name="T70" fmla="*/ 133 w 1004"/>
                  <a:gd name="T71" fmla="*/ 407 h 739"/>
                  <a:gd name="T72" fmla="*/ 75 w 1004"/>
                  <a:gd name="T73" fmla="*/ 268 h 739"/>
                  <a:gd name="T74" fmla="*/ 31 w 1004"/>
                  <a:gd name="T75" fmla="*/ 220 h 739"/>
                  <a:gd name="T76" fmla="*/ 45 w 1004"/>
                  <a:gd name="T77" fmla="*/ 165 h 739"/>
                  <a:gd name="T78" fmla="*/ 89 w 1004"/>
                  <a:gd name="T79" fmla="*/ 54 h 7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004" h="739">
                    <a:moveTo>
                      <a:pt x="89" y="54"/>
                    </a:moveTo>
                    <a:lnTo>
                      <a:pt x="220" y="193"/>
                    </a:lnTo>
                    <a:lnTo>
                      <a:pt x="439" y="317"/>
                    </a:lnTo>
                    <a:lnTo>
                      <a:pt x="590" y="366"/>
                    </a:lnTo>
                    <a:lnTo>
                      <a:pt x="709" y="393"/>
                    </a:lnTo>
                    <a:lnTo>
                      <a:pt x="897" y="427"/>
                    </a:lnTo>
                    <a:lnTo>
                      <a:pt x="954" y="448"/>
                    </a:lnTo>
                    <a:lnTo>
                      <a:pt x="941" y="454"/>
                    </a:lnTo>
                    <a:lnTo>
                      <a:pt x="835" y="448"/>
                    </a:lnTo>
                    <a:lnTo>
                      <a:pt x="867" y="497"/>
                    </a:lnTo>
                    <a:lnTo>
                      <a:pt x="922" y="551"/>
                    </a:lnTo>
                    <a:lnTo>
                      <a:pt x="1004" y="580"/>
                    </a:lnTo>
                    <a:lnTo>
                      <a:pt x="947" y="580"/>
                    </a:lnTo>
                    <a:lnTo>
                      <a:pt x="848" y="531"/>
                    </a:lnTo>
                    <a:lnTo>
                      <a:pt x="879" y="580"/>
                    </a:lnTo>
                    <a:lnTo>
                      <a:pt x="916" y="620"/>
                    </a:lnTo>
                    <a:lnTo>
                      <a:pt x="972" y="663"/>
                    </a:lnTo>
                    <a:lnTo>
                      <a:pt x="935" y="670"/>
                    </a:lnTo>
                    <a:lnTo>
                      <a:pt x="828" y="580"/>
                    </a:lnTo>
                    <a:lnTo>
                      <a:pt x="784" y="531"/>
                    </a:lnTo>
                    <a:lnTo>
                      <a:pt x="823" y="636"/>
                    </a:lnTo>
                    <a:lnTo>
                      <a:pt x="854" y="697"/>
                    </a:lnTo>
                    <a:lnTo>
                      <a:pt x="884" y="739"/>
                    </a:lnTo>
                    <a:lnTo>
                      <a:pt x="854" y="739"/>
                    </a:lnTo>
                    <a:lnTo>
                      <a:pt x="810" y="650"/>
                    </a:lnTo>
                    <a:lnTo>
                      <a:pt x="735" y="538"/>
                    </a:lnTo>
                    <a:lnTo>
                      <a:pt x="721" y="607"/>
                    </a:lnTo>
                    <a:lnTo>
                      <a:pt x="735" y="663"/>
                    </a:lnTo>
                    <a:lnTo>
                      <a:pt x="753" y="718"/>
                    </a:lnTo>
                    <a:lnTo>
                      <a:pt x="709" y="677"/>
                    </a:lnTo>
                    <a:lnTo>
                      <a:pt x="696" y="614"/>
                    </a:lnTo>
                    <a:lnTo>
                      <a:pt x="690" y="524"/>
                    </a:lnTo>
                    <a:lnTo>
                      <a:pt x="665" y="573"/>
                    </a:lnTo>
                    <a:lnTo>
                      <a:pt x="671" y="677"/>
                    </a:lnTo>
                    <a:lnTo>
                      <a:pt x="684" y="731"/>
                    </a:lnTo>
                    <a:lnTo>
                      <a:pt x="647" y="684"/>
                    </a:lnTo>
                    <a:lnTo>
                      <a:pt x="641" y="620"/>
                    </a:lnTo>
                    <a:lnTo>
                      <a:pt x="628" y="697"/>
                    </a:lnTo>
                    <a:lnTo>
                      <a:pt x="609" y="620"/>
                    </a:lnTo>
                    <a:lnTo>
                      <a:pt x="572" y="524"/>
                    </a:lnTo>
                    <a:lnTo>
                      <a:pt x="559" y="573"/>
                    </a:lnTo>
                    <a:lnTo>
                      <a:pt x="572" y="663"/>
                    </a:lnTo>
                    <a:lnTo>
                      <a:pt x="603" y="711"/>
                    </a:lnTo>
                    <a:lnTo>
                      <a:pt x="540" y="656"/>
                    </a:lnTo>
                    <a:lnTo>
                      <a:pt x="533" y="573"/>
                    </a:lnTo>
                    <a:lnTo>
                      <a:pt x="508" y="470"/>
                    </a:lnTo>
                    <a:lnTo>
                      <a:pt x="502" y="546"/>
                    </a:lnTo>
                    <a:lnTo>
                      <a:pt x="508" y="663"/>
                    </a:lnTo>
                    <a:lnTo>
                      <a:pt x="540" y="718"/>
                    </a:lnTo>
                    <a:lnTo>
                      <a:pt x="483" y="677"/>
                    </a:lnTo>
                    <a:lnTo>
                      <a:pt x="452" y="551"/>
                    </a:lnTo>
                    <a:lnTo>
                      <a:pt x="452" y="607"/>
                    </a:lnTo>
                    <a:lnTo>
                      <a:pt x="458" y="656"/>
                    </a:lnTo>
                    <a:lnTo>
                      <a:pt x="420" y="627"/>
                    </a:lnTo>
                    <a:lnTo>
                      <a:pt x="420" y="600"/>
                    </a:lnTo>
                    <a:lnTo>
                      <a:pt x="365" y="504"/>
                    </a:lnTo>
                    <a:lnTo>
                      <a:pt x="289" y="441"/>
                    </a:lnTo>
                    <a:lnTo>
                      <a:pt x="308" y="504"/>
                    </a:lnTo>
                    <a:lnTo>
                      <a:pt x="326" y="531"/>
                    </a:lnTo>
                    <a:lnTo>
                      <a:pt x="289" y="531"/>
                    </a:lnTo>
                    <a:lnTo>
                      <a:pt x="270" y="461"/>
                    </a:lnTo>
                    <a:lnTo>
                      <a:pt x="245" y="427"/>
                    </a:lnTo>
                    <a:lnTo>
                      <a:pt x="183" y="338"/>
                    </a:lnTo>
                    <a:lnTo>
                      <a:pt x="207" y="407"/>
                    </a:lnTo>
                    <a:lnTo>
                      <a:pt x="213" y="454"/>
                    </a:lnTo>
                    <a:lnTo>
                      <a:pt x="245" y="490"/>
                    </a:lnTo>
                    <a:lnTo>
                      <a:pt x="213" y="497"/>
                    </a:lnTo>
                    <a:lnTo>
                      <a:pt x="170" y="414"/>
                    </a:lnTo>
                    <a:lnTo>
                      <a:pt x="139" y="345"/>
                    </a:lnTo>
                    <a:lnTo>
                      <a:pt x="101" y="281"/>
                    </a:lnTo>
                    <a:lnTo>
                      <a:pt x="114" y="358"/>
                    </a:lnTo>
                    <a:lnTo>
                      <a:pt x="133" y="407"/>
                    </a:lnTo>
                    <a:lnTo>
                      <a:pt x="89" y="386"/>
                    </a:lnTo>
                    <a:lnTo>
                      <a:pt x="75" y="268"/>
                    </a:lnTo>
                    <a:lnTo>
                      <a:pt x="57" y="345"/>
                    </a:lnTo>
                    <a:lnTo>
                      <a:pt x="31" y="220"/>
                    </a:lnTo>
                    <a:lnTo>
                      <a:pt x="0" y="213"/>
                    </a:lnTo>
                    <a:lnTo>
                      <a:pt x="45" y="165"/>
                    </a:lnTo>
                    <a:lnTo>
                      <a:pt x="13" y="0"/>
                    </a:lnTo>
                    <a:lnTo>
                      <a:pt x="89" y="54"/>
                    </a:lnTo>
                    <a:close/>
                  </a:path>
                </a:pathLst>
              </a:custGeom>
              <a:solidFill>
                <a:srgbClr val="0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" name="Freeform 60"/>
              <p:cNvSpPr>
                <a:spLocks/>
              </p:cNvSpPr>
              <p:nvPr/>
            </p:nvSpPr>
            <p:spPr bwMode="auto">
              <a:xfrm>
                <a:off x="4992" y="3594"/>
                <a:ext cx="209" cy="154"/>
              </a:xfrm>
              <a:custGeom>
                <a:avLst/>
                <a:gdLst>
                  <a:gd name="T0" fmla="*/ 230 w 1047"/>
                  <a:gd name="T1" fmla="*/ 203 h 774"/>
                  <a:gd name="T2" fmla="*/ 616 w 1047"/>
                  <a:gd name="T3" fmla="*/ 384 h 774"/>
                  <a:gd name="T4" fmla="*/ 936 w 1047"/>
                  <a:gd name="T5" fmla="*/ 449 h 774"/>
                  <a:gd name="T6" fmla="*/ 983 w 1047"/>
                  <a:gd name="T7" fmla="*/ 478 h 774"/>
                  <a:gd name="T8" fmla="*/ 904 w 1047"/>
                  <a:gd name="T9" fmla="*/ 521 h 774"/>
                  <a:gd name="T10" fmla="*/ 1047 w 1047"/>
                  <a:gd name="T11" fmla="*/ 608 h 774"/>
                  <a:gd name="T12" fmla="*/ 884 w 1047"/>
                  <a:gd name="T13" fmla="*/ 557 h 774"/>
                  <a:gd name="T14" fmla="*/ 955 w 1047"/>
                  <a:gd name="T15" fmla="*/ 652 h 774"/>
                  <a:gd name="T16" fmla="*/ 977 w 1047"/>
                  <a:gd name="T17" fmla="*/ 703 h 774"/>
                  <a:gd name="T18" fmla="*/ 818 w 1047"/>
                  <a:gd name="T19" fmla="*/ 557 h 774"/>
                  <a:gd name="T20" fmla="*/ 890 w 1047"/>
                  <a:gd name="T21" fmla="*/ 731 h 774"/>
                  <a:gd name="T22" fmla="*/ 890 w 1047"/>
                  <a:gd name="T23" fmla="*/ 774 h 774"/>
                  <a:gd name="T24" fmla="*/ 766 w 1047"/>
                  <a:gd name="T25" fmla="*/ 564 h 774"/>
                  <a:gd name="T26" fmla="*/ 766 w 1047"/>
                  <a:gd name="T27" fmla="*/ 694 h 774"/>
                  <a:gd name="T28" fmla="*/ 740 w 1047"/>
                  <a:gd name="T29" fmla="*/ 710 h 774"/>
                  <a:gd name="T30" fmla="*/ 720 w 1047"/>
                  <a:gd name="T31" fmla="*/ 551 h 774"/>
                  <a:gd name="T32" fmla="*/ 702 w 1047"/>
                  <a:gd name="T33" fmla="*/ 710 h 774"/>
                  <a:gd name="T34" fmla="*/ 675 w 1047"/>
                  <a:gd name="T35" fmla="*/ 717 h 774"/>
                  <a:gd name="T36" fmla="*/ 656 w 1047"/>
                  <a:gd name="T37" fmla="*/ 731 h 774"/>
                  <a:gd name="T38" fmla="*/ 596 w 1047"/>
                  <a:gd name="T39" fmla="*/ 551 h 774"/>
                  <a:gd name="T40" fmla="*/ 596 w 1047"/>
                  <a:gd name="T41" fmla="*/ 694 h 774"/>
                  <a:gd name="T42" fmla="*/ 564 w 1047"/>
                  <a:gd name="T43" fmla="*/ 687 h 774"/>
                  <a:gd name="T44" fmla="*/ 531 w 1047"/>
                  <a:gd name="T45" fmla="*/ 492 h 774"/>
                  <a:gd name="T46" fmla="*/ 531 w 1047"/>
                  <a:gd name="T47" fmla="*/ 694 h 774"/>
                  <a:gd name="T48" fmla="*/ 504 w 1047"/>
                  <a:gd name="T49" fmla="*/ 710 h 774"/>
                  <a:gd name="T50" fmla="*/ 471 w 1047"/>
                  <a:gd name="T51" fmla="*/ 636 h 774"/>
                  <a:gd name="T52" fmla="*/ 439 w 1047"/>
                  <a:gd name="T53" fmla="*/ 659 h 774"/>
                  <a:gd name="T54" fmla="*/ 381 w 1047"/>
                  <a:gd name="T55" fmla="*/ 529 h 774"/>
                  <a:gd name="T56" fmla="*/ 321 w 1047"/>
                  <a:gd name="T57" fmla="*/ 529 h 774"/>
                  <a:gd name="T58" fmla="*/ 302 w 1047"/>
                  <a:gd name="T59" fmla="*/ 557 h 774"/>
                  <a:gd name="T60" fmla="*/ 256 w 1047"/>
                  <a:gd name="T61" fmla="*/ 449 h 774"/>
                  <a:gd name="T62" fmla="*/ 217 w 1047"/>
                  <a:gd name="T63" fmla="*/ 427 h 774"/>
                  <a:gd name="T64" fmla="*/ 256 w 1047"/>
                  <a:gd name="T65" fmla="*/ 513 h 774"/>
                  <a:gd name="T66" fmla="*/ 177 w 1047"/>
                  <a:gd name="T67" fmla="*/ 434 h 774"/>
                  <a:gd name="T68" fmla="*/ 106 w 1047"/>
                  <a:gd name="T69" fmla="*/ 296 h 774"/>
                  <a:gd name="T70" fmla="*/ 138 w 1047"/>
                  <a:gd name="T71" fmla="*/ 427 h 774"/>
                  <a:gd name="T72" fmla="*/ 80 w 1047"/>
                  <a:gd name="T73" fmla="*/ 282 h 774"/>
                  <a:gd name="T74" fmla="*/ 33 w 1047"/>
                  <a:gd name="T75" fmla="*/ 231 h 774"/>
                  <a:gd name="T76" fmla="*/ 45 w 1047"/>
                  <a:gd name="T77" fmla="*/ 173 h 774"/>
                  <a:gd name="T78" fmla="*/ 91 w 1047"/>
                  <a:gd name="T79" fmla="*/ 58 h 7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047" h="774">
                    <a:moveTo>
                      <a:pt x="91" y="58"/>
                    </a:moveTo>
                    <a:lnTo>
                      <a:pt x="230" y="203"/>
                    </a:lnTo>
                    <a:lnTo>
                      <a:pt x="458" y="332"/>
                    </a:lnTo>
                    <a:lnTo>
                      <a:pt x="616" y="384"/>
                    </a:lnTo>
                    <a:lnTo>
                      <a:pt x="740" y="413"/>
                    </a:lnTo>
                    <a:lnTo>
                      <a:pt x="936" y="449"/>
                    </a:lnTo>
                    <a:lnTo>
                      <a:pt x="996" y="471"/>
                    </a:lnTo>
                    <a:lnTo>
                      <a:pt x="983" y="478"/>
                    </a:lnTo>
                    <a:lnTo>
                      <a:pt x="870" y="471"/>
                    </a:lnTo>
                    <a:lnTo>
                      <a:pt x="904" y="521"/>
                    </a:lnTo>
                    <a:lnTo>
                      <a:pt x="962" y="579"/>
                    </a:lnTo>
                    <a:lnTo>
                      <a:pt x="1047" y="608"/>
                    </a:lnTo>
                    <a:lnTo>
                      <a:pt x="989" y="608"/>
                    </a:lnTo>
                    <a:lnTo>
                      <a:pt x="884" y="557"/>
                    </a:lnTo>
                    <a:lnTo>
                      <a:pt x="916" y="608"/>
                    </a:lnTo>
                    <a:lnTo>
                      <a:pt x="955" y="652"/>
                    </a:lnTo>
                    <a:lnTo>
                      <a:pt x="1015" y="694"/>
                    </a:lnTo>
                    <a:lnTo>
                      <a:pt x="977" y="703"/>
                    </a:lnTo>
                    <a:lnTo>
                      <a:pt x="864" y="608"/>
                    </a:lnTo>
                    <a:lnTo>
                      <a:pt x="818" y="557"/>
                    </a:lnTo>
                    <a:lnTo>
                      <a:pt x="858" y="665"/>
                    </a:lnTo>
                    <a:lnTo>
                      <a:pt x="890" y="731"/>
                    </a:lnTo>
                    <a:lnTo>
                      <a:pt x="925" y="774"/>
                    </a:lnTo>
                    <a:lnTo>
                      <a:pt x="890" y="774"/>
                    </a:lnTo>
                    <a:lnTo>
                      <a:pt x="844" y="680"/>
                    </a:lnTo>
                    <a:lnTo>
                      <a:pt x="766" y="564"/>
                    </a:lnTo>
                    <a:lnTo>
                      <a:pt x="753" y="636"/>
                    </a:lnTo>
                    <a:lnTo>
                      <a:pt x="766" y="694"/>
                    </a:lnTo>
                    <a:lnTo>
                      <a:pt x="786" y="754"/>
                    </a:lnTo>
                    <a:lnTo>
                      <a:pt x="740" y="710"/>
                    </a:lnTo>
                    <a:lnTo>
                      <a:pt x="727" y="643"/>
                    </a:lnTo>
                    <a:lnTo>
                      <a:pt x="720" y="551"/>
                    </a:lnTo>
                    <a:lnTo>
                      <a:pt x="694" y="601"/>
                    </a:lnTo>
                    <a:lnTo>
                      <a:pt x="702" y="710"/>
                    </a:lnTo>
                    <a:lnTo>
                      <a:pt x="714" y="767"/>
                    </a:lnTo>
                    <a:lnTo>
                      <a:pt x="675" y="717"/>
                    </a:lnTo>
                    <a:lnTo>
                      <a:pt x="668" y="652"/>
                    </a:lnTo>
                    <a:lnTo>
                      <a:pt x="656" y="731"/>
                    </a:lnTo>
                    <a:lnTo>
                      <a:pt x="635" y="652"/>
                    </a:lnTo>
                    <a:lnTo>
                      <a:pt x="596" y="551"/>
                    </a:lnTo>
                    <a:lnTo>
                      <a:pt x="584" y="601"/>
                    </a:lnTo>
                    <a:lnTo>
                      <a:pt x="596" y="694"/>
                    </a:lnTo>
                    <a:lnTo>
                      <a:pt x="630" y="745"/>
                    </a:lnTo>
                    <a:lnTo>
                      <a:pt x="564" y="687"/>
                    </a:lnTo>
                    <a:lnTo>
                      <a:pt x="558" y="601"/>
                    </a:lnTo>
                    <a:lnTo>
                      <a:pt x="531" y="492"/>
                    </a:lnTo>
                    <a:lnTo>
                      <a:pt x="525" y="572"/>
                    </a:lnTo>
                    <a:lnTo>
                      <a:pt x="531" y="694"/>
                    </a:lnTo>
                    <a:lnTo>
                      <a:pt x="564" y="754"/>
                    </a:lnTo>
                    <a:lnTo>
                      <a:pt x="504" y="710"/>
                    </a:lnTo>
                    <a:lnTo>
                      <a:pt x="471" y="579"/>
                    </a:lnTo>
                    <a:lnTo>
                      <a:pt x="471" y="636"/>
                    </a:lnTo>
                    <a:lnTo>
                      <a:pt x="478" y="687"/>
                    </a:lnTo>
                    <a:lnTo>
                      <a:pt x="439" y="659"/>
                    </a:lnTo>
                    <a:lnTo>
                      <a:pt x="439" y="629"/>
                    </a:lnTo>
                    <a:lnTo>
                      <a:pt x="381" y="529"/>
                    </a:lnTo>
                    <a:lnTo>
                      <a:pt x="302" y="462"/>
                    </a:lnTo>
                    <a:lnTo>
                      <a:pt x="321" y="529"/>
                    </a:lnTo>
                    <a:lnTo>
                      <a:pt x="340" y="557"/>
                    </a:lnTo>
                    <a:lnTo>
                      <a:pt x="302" y="557"/>
                    </a:lnTo>
                    <a:lnTo>
                      <a:pt x="282" y="485"/>
                    </a:lnTo>
                    <a:lnTo>
                      <a:pt x="256" y="449"/>
                    </a:lnTo>
                    <a:lnTo>
                      <a:pt x="190" y="353"/>
                    </a:lnTo>
                    <a:lnTo>
                      <a:pt x="217" y="427"/>
                    </a:lnTo>
                    <a:lnTo>
                      <a:pt x="222" y="478"/>
                    </a:lnTo>
                    <a:lnTo>
                      <a:pt x="256" y="513"/>
                    </a:lnTo>
                    <a:lnTo>
                      <a:pt x="222" y="521"/>
                    </a:lnTo>
                    <a:lnTo>
                      <a:pt x="177" y="434"/>
                    </a:lnTo>
                    <a:lnTo>
                      <a:pt x="145" y="363"/>
                    </a:lnTo>
                    <a:lnTo>
                      <a:pt x="106" y="296"/>
                    </a:lnTo>
                    <a:lnTo>
                      <a:pt x="117" y="377"/>
                    </a:lnTo>
                    <a:lnTo>
                      <a:pt x="138" y="427"/>
                    </a:lnTo>
                    <a:lnTo>
                      <a:pt x="91" y="405"/>
                    </a:lnTo>
                    <a:lnTo>
                      <a:pt x="80" y="282"/>
                    </a:lnTo>
                    <a:lnTo>
                      <a:pt x="59" y="363"/>
                    </a:lnTo>
                    <a:lnTo>
                      <a:pt x="33" y="231"/>
                    </a:lnTo>
                    <a:lnTo>
                      <a:pt x="0" y="224"/>
                    </a:lnTo>
                    <a:lnTo>
                      <a:pt x="45" y="173"/>
                    </a:lnTo>
                    <a:lnTo>
                      <a:pt x="13" y="0"/>
                    </a:lnTo>
                    <a:lnTo>
                      <a:pt x="91" y="58"/>
                    </a:lnTo>
                    <a:close/>
                  </a:path>
                </a:pathLst>
              </a:custGeom>
              <a:solidFill>
                <a:srgbClr val="0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4" name="Freeform 61"/>
              <p:cNvSpPr>
                <a:spLocks/>
              </p:cNvSpPr>
              <p:nvPr/>
            </p:nvSpPr>
            <p:spPr bwMode="auto">
              <a:xfrm>
                <a:off x="4992" y="3650"/>
                <a:ext cx="223" cy="147"/>
              </a:xfrm>
              <a:custGeom>
                <a:avLst/>
                <a:gdLst>
                  <a:gd name="T0" fmla="*/ 307 w 1114"/>
                  <a:gd name="T1" fmla="*/ 209 h 732"/>
                  <a:gd name="T2" fmla="*/ 552 w 1114"/>
                  <a:gd name="T3" fmla="*/ 384 h 732"/>
                  <a:gd name="T4" fmla="*/ 918 w 1114"/>
                  <a:gd name="T5" fmla="*/ 524 h 732"/>
                  <a:gd name="T6" fmla="*/ 1105 w 1114"/>
                  <a:gd name="T7" fmla="*/ 568 h 732"/>
                  <a:gd name="T8" fmla="*/ 999 w 1114"/>
                  <a:gd name="T9" fmla="*/ 611 h 732"/>
                  <a:gd name="T10" fmla="*/ 976 w 1114"/>
                  <a:gd name="T11" fmla="*/ 629 h 732"/>
                  <a:gd name="T12" fmla="*/ 893 w 1114"/>
                  <a:gd name="T13" fmla="*/ 621 h 732"/>
                  <a:gd name="T14" fmla="*/ 1046 w 1114"/>
                  <a:gd name="T15" fmla="*/ 724 h 732"/>
                  <a:gd name="T16" fmla="*/ 882 w 1114"/>
                  <a:gd name="T17" fmla="*/ 655 h 732"/>
                  <a:gd name="T18" fmla="*/ 857 w 1114"/>
                  <a:gd name="T19" fmla="*/ 672 h 732"/>
                  <a:gd name="T20" fmla="*/ 822 w 1114"/>
                  <a:gd name="T21" fmla="*/ 683 h 732"/>
                  <a:gd name="T22" fmla="*/ 752 w 1114"/>
                  <a:gd name="T23" fmla="*/ 647 h 732"/>
                  <a:gd name="T24" fmla="*/ 730 w 1114"/>
                  <a:gd name="T25" fmla="*/ 699 h 732"/>
                  <a:gd name="T26" fmla="*/ 647 w 1114"/>
                  <a:gd name="T27" fmla="*/ 629 h 732"/>
                  <a:gd name="T28" fmla="*/ 681 w 1114"/>
                  <a:gd name="T29" fmla="*/ 707 h 732"/>
                  <a:gd name="T30" fmla="*/ 587 w 1114"/>
                  <a:gd name="T31" fmla="*/ 647 h 732"/>
                  <a:gd name="T32" fmla="*/ 552 w 1114"/>
                  <a:gd name="T33" fmla="*/ 647 h 732"/>
                  <a:gd name="T34" fmla="*/ 518 w 1114"/>
                  <a:gd name="T35" fmla="*/ 655 h 732"/>
                  <a:gd name="T36" fmla="*/ 447 w 1114"/>
                  <a:gd name="T37" fmla="*/ 578 h 732"/>
                  <a:gd name="T38" fmla="*/ 495 w 1114"/>
                  <a:gd name="T39" fmla="*/ 664 h 732"/>
                  <a:gd name="T40" fmla="*/ 411 w 1114"/>
                  <a:gd name="T41" fmla="*/ 629 h 732"/>
                  <a:gd name="T42" fmla="*/ 377 w 1114"/>
                  <a:gd name="T43" fmla="*/ 621 h 732"/>
                  <a:gd name="T44" fmla="*/ 377 w 1114"/>
                  <a:gd name="T45" fmla="*/ 664 h 732"/>
                  <a:gd name="T46" fmla="*/ 316 w 1114"/>
                  <a:gd name="T47" fmla="*/ 578 h 732"/>
                  <a:gd name="T48" fmla="*/ 247 w 1114"/>
                  <a:gd name="T49" fmla="*/ 516 h 732"/>
                  <a:gd name="T50" fmla="*/ 281 w 1114"/>
                  <a:gd name="T51" fmla="*/ 639 h 732"/>
                  <a:gd name="T52" fmla="*/ 223 w 1114"/>
                  <a:gd name="T53" fmla="*/ 568 h 732"/>
                  <a:gd name="T54" fmla="*/ 176 w 1114"/>
                  <a:gd name="T55" fmla="*/ 542 h 732"/>
                  <a:gd name="T56" fmla="*/ 141 w 1114"/>
                  <a:gd name="T57" fmla="*/ 542 h 732"/>
                  <a:gd name="T58" fmla="*/ 128 w 1114"/>
                  <a:gd name="T59" fmla="*/ 410 h 732"/>
                  <a:gd name="T60" fmla="*/ 106 w 1114"/>
                  <a:gd name="T61" fmla="*/ 559 h 732"/>
                  <a:gd name="T62" fmla="*/ 70 w 1114"/>
                  <a:gd name="T63" fmla="*/ 454 h 732"/>
                  <a:gd name="T64" fmla="*/ 70 w 1114"/>
                  <a:gd name="T65" fmla="*/ 288 h 732"/>
                  <a:gd name="T66" fmla="*/ 45 w 1114"/>
                  <a:gd name="T67" fmla="*/ 410 h 732"/>
                  <a:gd name="T68" fmla="*/ 0 w 1114"/>
                  <a:gd name="T69" fmla="*/ 357 h 732"/>
                  <a:gd name="T70" fmla="*/ 58 w 1114"/>
                  <a:gd name="T71" fmla="*/ 157 h 732"/>
                  <a:gd name="T72" fmla="*/ 70 w 1114"/>
                  <a:gd name="T73" fmla="*/ 0 h 7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14" h="732">
                    <a:moveTo>
                      <a:pt x="223" y="113"/>
                    </a:moveTo>
                    <a:lnTo>
                      <a:pt x="307" y="209"/>
                    </a:lnTo>
                    <a:lnTo>
                      <a:pt x="399" y="296"/>
                    </a:lnTo>
                    <a:lnTo>
                      <a:pt x="552" y="384"/>
                    </a:lnTo>
                    <a:lnTo>
                      <a:pt x="703" y="454"/>
                    </a:lnTo>
                    <a:lnTo>
                      <a:pt x="918" y="524"/>
                    </a:lnTo>
                    <a:lnTo>
                      <a:pt x="1114" y="549"/>
                    </a:lnTo>
                    <a:lnTo>
                      <a:pt x="1105" y="568"/>
                    </a:lnTo>
                    <a:lnTo>
                      <a:pt x="928" y="559"/>
                    </a:lnTo>
                    <a:lnTo>
                      <a:pt x="999" y="611"/>
                    </a:lnTo>
                    <a:lnTo>
                      <a:pt x="1070" y="647"/>
                    </a:lnTo>
                    <a:lnTo>
                      <a:pt x="976" y="629"/>
                    </a:lnTo>
                    <a:lnTo>
                      <a:pt x="882" y="568"/>
                    </a:lnTo>
                    <a:lnTo>
                      <a:pt x="893" y="621"/>
                    </a:lnTo>
                    <a:lnTo>
                      <a:pt x="963" y="672"/>
                    </a:lnTo>
                    <a:lnTo>
                      <a:pt x="1046" y="724"/>
                    </a:lnTo>
                    <a:lnTo>
                      <a:pt x="999" y="724"/>
                    </a:lnTo>
                    <a:lnTo>
                      <a:pt x="882" y="655"/>
                    </a:lnTo>
                    <a:lnTo>
                      <a:pt x="822" y="594"/>
                    </a:lnTo>
                    <a:lnTo>
                      <a:pt x="857" y="672"/>
                    </a:lnTo>
                    <a:lnTo>
                      <a:pt x="939" y="732"/>
                    </a:lnTo>
                    <a:lnTo>
                      <a:pt x="822" y="683"/>
                    </a:lnTo>
                    <a:lnTo>
                      <a:pt x="764" y="621"/>
                    </a:lnTo>
                    <a:lnTo>
                      <a:pt x="752" y="647"/>
                    </a:lnTo>
                    <a:lnTo>
                      <a:pt x="764" y="699"/>
                    </a:lnTo>
                    <a:lnTo>
                      <a:pt x="730" y="699"/>
                    </a:lnTo>
                    <a:lnTo>
                      <a:pt x="681" y="639"/>
                    </a:lnTo>
                    <a:lnTo>
                      <a:pt x="647" y="629"/>
                    </a:lnTo>
                    <a:lnTo>
                      <a:pt x="657" y="683"/>
                    </a:lnTo>
                    <a:lnTo>
                      <a:pt x="681" y="707"/>
                    </a:lnTo>
                    <a:lnTo>
                      <a:pt x="634" y="707"/>
                    </a:lnTo>
                    <a:lnTo>
                      <a:pt x="587" y="647"/>
                    </a:lnTo>
                    <a:lnTo>
                      <a:pt x="540" y="594"/>
                    </a:lnTo>
                    <a:lnTo>
                      <a:pt x="552" y="647"/>
                    </a:lnTo>
                    <a:lnTo>
                      <a:pt x="587" y="683"/>
                    </a:lnTo>
                    <a:lnTo>
                      <a:pt x="518" y="655"/>
                    </a:lnTo>
                    <a:lnTo>
                      <a:pt x="458" y="532"/>
                    </a:lnTo>
                    <a:lnTo>
                      <a:pt x="447" y="578"/>
                    </a:lnTo>
                    <a:lnTo>
                      <a:pt x="469" y="629"/>
                    </a:lnTo>
                    <a:lnTo>
                      <a:pt x="495" y="664"/>
                    </a:lnTo>
                    <a:lnTo>
                      <a:pt x="458" y="683"/>
                    </a:lnTo>
                    <a:lnTo>
                      <a:pt x="411" y="629"/>
                    </a:lnTo>
                    <a:lnTo>
                      <a:pt x="386" y="578"/>
                    </a:lnTo>
                    <a:lnTo>
                      <a:pt x="377" y="621"/>
                    </a:lnTo>
                    <a:lnTo>
                      <a:pt x="399" y="647"/>
                    </a:lnTo>
                    <a:lnTo>
                      <a:pt x="377" y="664"/>
                    </a:lnTo>
                    <a:lnTo>
                      <a:pt x="352" y="621"/>
                    </a:lnTo>
                    <a:lnTo>
                      <a:pt x="316" y="578"/>
                    </a:lnTo>
                    <a:lnTo>
                      <a:pt x="260" y="488"/>
                    </a:lnTo>
                    <a:lnTo>
                      <a:pt x="247" y="516"/>
                    </a:lnTo>
                    <a:lnTo>
                      <a:pt x="260" y="578"/>
                    </a:lnTo>
                    <a:lnTo>
                      <a:pt x="281" y="639"/>
                    </a:lnTo>
                    <a:lnTo>
                      <a:pt x="247" y="639"/>
                    </a:lnTo>
                    <a:lnTo>
                      <a:pt x="223" y="568"/>
                    </a:lnTo>
                    <a:lnTo>
                      <a:pt x="198" y="480"/>
                    </a:lnTo>
                    <a:lnTo>
                      <a:pt x="176" y="542"/>
                    </a:lnTo>
                    <a:lnTo>
                      <a:pt x="176" y="585"/>
                    </a:lnTo>
                    <a:lnTo>
                      <a:pt x="141" y="542"/>
                    </a:lnTo>
                    <a:lnTo>
                      <a:pt x="153" y="472"/>
                    </a:lnTo>
                    <a:lnTo>
                      <a:pt x="128" y="410"/>
                    </a:lnTo>
                    <a:lnTo>
                      <a:pt x="106" y="507"/>
                    </a:lnTo>
                    <a:lnTo>
                      <a:pt x="106" y="559"/>
                    </a:lnTo>
                    <a:lnTo>
                      <a:pt x="82" y="532"/>
                    </a:lnTo>
                    <a:lnTo>
                      <a:pt x="70" y="454"/>
                    </a:lnTo>
                    <a:lnTo>
                      <a:pt x="70" y="357"/>
                    </a:lnTo>
                    <a:lnTo>
                      <a:pt x="70" y="288"/>
                    </a:lnTo>
                    <a:lnTo>
                      <a:pt x="36" y="349"/>
                    </a:lnTo>
                    <a:lnTo>
                      <a:pt x="45" y="410"/>
                    </a:lnTo>
                    <a:lnTo>
                      <a:pt x="12" y="420"/>
                    </a:lnTo>
                    <a:lnTo>
                      <a:pt x="0" y="357"/>
                    </a:lnTo>
                    <a:lnTo>
                      <a:pt x="12" y="254"/>
                    </a:lnTo>
                    <a:lnTo>
                      <a:pt x="58" y="157"/>
                    </a:lnTo>
                    <a:lnTo>
                      <a:pt x="70" y="96"/>
                    </a:lnTo>
                    <a:lnTo>
                      <a:pt x="70" y="0"/>
                    </a:lnTo>
                    <a:lnTo>
                      <a:pt x="223" y="113"/>
                    </a:lnTo>
                    <a:close/>
                  </a:path>
                </a:pathLst>
              </a:custGeom>
              <a:solidFill>
                <a:srgbClr val="0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5" name="Freeform 62"/>
              <p:cNvSpPr>
                <a:spLocks/>
              </p:cNvSpPr>
              <p:nvPr/>
            </p:nvSpPr>
            <p:spPr bwMode="auto">
              <a:xfrm>
                <a:off x="4982" y="3379"/>
                <a:ext cx="78" cy="79"/>
              </a:xfrm>
              <a:custGeom>
                <a:avLst/>
                <a:gdLst>
                  <a:gd name="T0" fmla="*/ 0 w 392"/>
                  <a:gd name="T1" fmla="*/ 0 h 395"/>
                  <a:gd name="T2" fmla="*/ 42 w 392"/>
                  <a:gd name="T3" fmla="*/ 52 h 395"/>
                  <a:gd name="T4" fmla="*/ 76 w 392"/>
                  <a:gd name="T5" fmla="*/ 128 h 395"/>
                  <a:gd name="T6" fmla="*/ 160 w 392"/>
                  <a:gd name="T7" fmla="*/ 231 h 395"/>
                  <a:gd name="T8" fmla="*/ 242 w 392"/>
                  <a:gd name="T9" fmla="*/ 280 h 395"/>
                  <a:gd name="T10" fmla="*/ 333 w 392"/>
                  <a:gd name="T11" fmla="*/ 353 h 395"/>
                  <a:gd name="T12" fmla="*/ 392 w 392"/>
                  <a:gd name="T13" fmla="*/ 373 h 395"/>
                  <a:gd name="T14" fmla="*/ 359 w 392"/>
                  <a:gd name="T15" fmla="*/ 373 h 395"/>
                  <a:gd name="T16" fmla="*/ 276 w 392"/>
                  <a:gd name="T17" fmla="*/ 339 h 395"/>
                  <a:gd name="T18" fmla="*/ 299 w 392"/>
                  <a:gd name="T19" fmla="*/ 395 h 395"/>
                  <a:gd name="T20" fmla="*/ 249 w 392"/>
                  <a:gd name="T21" fmla="*/ 312 h 395"/>
                  <a:gd name="T22" fmla="*/ 221 w 392"/>
                  <a:gd name="T23" fmla="*/ 301 h 395"/>
                  <a:gd name="T24" fmla="*/ 232 w 392"/>
                  <a:gd name="T25" fmla="*/ 346 h 395"/>
                  <a:gd name="T26" fmla="*/ 189 w 392"/>
                  <a:gd name="T27" fmla="*/ 276 h 395"/>
                  <a:gd name="T28" fmla="*/ 126 w 392"/>
                  <a:gd name="T29" fmla="*/ 215 h 395"/>
                  <a:gd name="T30" fmla="*/ 135 w 392"/>
                  <a:gd name="T31" fmla="*/ 263 h 395"/>
                  <a:gd name="T32" fmla="*/ 92 w 392"/>
                  <a:gd name="T33" fmla="*/ 173 h 395"/>
                  <a:gd name="T34" fmla="*/ 89 w 392"/>
                  <a:gd name="T35" fmla="*/ 207 h 395"/>
                  <a:gd name="T36" fmla="*/ 69 w 392"/>
                  <a:gd name="T37" fmla="*/ 142 h 395"/>
                  <a:gd name="T38" fmla="*/ 25 w 392"/>
                  <a:gd name="T39" fmla="*/ 73 h 395"/>
                  <a:gd name="T40" fmla="*/ 0 w 392"/>
                  <a:gd name="T41" fmla="*/ 0 h 3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92" h="395">
                    <a:moveTo>
                      <a:pt x="0" y="0"/>
                    </a:moveTo>
                    <a:lnTo>
                      <a:pt x="42" y="52"/>
                    </a:lnTo>
                    <a:lnTo>
                      <a:pt x="76" y="128"/>
                    </a:lnTo>
                    <a:lnTo>
                      <a:pt x="160" y="231"/>
                    </a:lnTo>
                    <a:lnTo>
                      <a:pt x="242" y="280"/>
                    </a:lnTo>
                    <a:lnTo>
                      <a:pt x="333" y="353"/>
                    </a:lnTo>
                    <a:lnTo>
                      <a:pt x="392" y="373"/>
                    </a:lnTo>
                    <a:lnTo>
                      <a:pt x="359" y="373"/>
                    </a:lnTo>
                    <a:lnTo>
                      <a:pt x="276" y="339"/>
                    </a:lnTo>
                    <a:lnTo>
                      <a:pt x="299" y="395"/>
                    </a:lnTo>
                    <a:lnTo>
                      <a:pt x="249" y="312"/>
                    </a:lnTo>
                    <a:lnTo>
                      <a:pt x="221" y="301"/>
                    </a:lnTo>
                    <a:lnTo>
                      <a:pt x="232" y="346"/>
                    </a:lnTo>
                    <a:lnTo>
                      <a:pt x="189" y="276"/>
                    </a:lnTo>
                    <a:lnTo>
                      <a:pt x="126" y="215"/>
                    </a:lnTo>
                    <a:lnTo>
                      <a:pt x="135" y="263"/>
                    </a:lnTo>
                    <a:lnTo>
                      <a:pt x="92" y="173"/>
                    </a:lnTo>
                    <a:lnTo>
                      <a:pt x="89" y="207"/>
                    </a:lnTo>
                    <a:lnTo>
                      <a:pt x="69" y="142"/>
                    </a:lnTo>
                    <a:lnTo>
                      <a:pt x="25" y="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6" name="Freeform 63"/>
              <p:cNvSpPr>
                <a:spLocks/>
              </p:cNvSpPr>
              <p:nvPr/>
            </p:nvSpPr>
            <p:spPr bwMode="auto">
              <a:xfrm>
                <a:off x="5017" y="3466"/>
                <a:ext cx="68" cy="51"/>
              </a:xfrm>
              <a:custGeom>
                <a:avLst/>
                <a:gdLst>
                  <a:gd name="T0" fmla="*/ 0 w 342"/>
                  <a:gd name="T1" fmla="*/ 0 h 254"/>
                  <a:gd name="T2" fmla="*/ 65 w 342"/>
                  <a:gd name="T3" fmla="*/ 64 h 254"/>
                  <a:gd name="T4" fmla="*/ 141 w 342"/>
                  <a:gd name="T5" fmla="*/ 119 h 254"/>
                  <a:gd name="T6" fmla="*/ 215 w 342"/>
                  <a:gd name="T7" fmla="*/ 157 h 254"/>
                  <a:gd name="T8" fmla="*/ 298 w 342"/>
                  <a:gd name="T9" fmla="*/ 202 h 254"/>
                  <a:gd name="T10" fmla="*/ 342 w 342"/>
                  <a:gd name="T11" fmla="*/ 216 h 254"/>
                  <a:gd name="T12" fmla="*/ 306 w 342"/>
                  <a:gd name="T13" fmla="*/ 216 h 254"/>
                  <a:gd name="T14" fmla="*/ 323 w 342"/>
                  <a:gd name="T15" fmla="*/ 254 h 254"/>
                  <a:gd name="T16" fmla="*/ 275 w 342"/>
                  <a:gd name="T17" fmla="*/ 212 h 254"/>
                  <a:gd name="T18" fmla="*/ 270 w 342"/>
                  <a:gd name="T19" fmla="*/ 240 h 254"/>
                  <a:gd name="T20" fmla="*/ 226 w 342"/>
                  <a:gd name="T21" fmla="*/ 185 h 254"/>
                  <a:gd name="T22" fmla="*/ 226 w 342"/>
                  <a:gd name="T23" fmla="*/ 227 h 254"/>
                  <a:gd name="T24" fmla="*/ 178 w 342"/>
                  <a:gd name="T25" fmla="*/ 157 h 254"/>
                  <a:gd name="T26" fmla="*/ 141 w 342"/>
                  <a:gd name="T27" fmla="*/ 139 h 254"/>
                  <a:gd name="T28" fmla="*/ 118 w 342"/>
                  <a:gd name="T29" fmla="*/ 139 h 254"/>
                  <a:gd name="T30" fmla="*/ 143 w 342"/>
                  <a:gd name="T31" fmla="*/ 196 h 254"/>
                  <a:gd name="T32" fmla="*/ 106 w 342"/>
                  <a:gd name="T33" fmla="*/ 150 h 254"/>
                  <a:gd name="T34" fmla="*/ 99 w 342"/>
                  <a:gd name="T35" fmla="*/ 108 h 254"/>
                  <a:gd name="T36" fmla="*/ 59 w 342"/>
                  <a:gd name="T37" fmla="*/ 77 h 254"/>
                  <a:gd name="T38" fmla="*/ 0 w 342"/>
                  <a:gd name="T39" fmla="*/ 0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42" h="254">
                    <a:moveTo>
                      <a:pt x="0" y="0"/>
                    </a:moveTo>
                    <a:lnTo>
                      <a:pt x="65" y="64"/>
                    </a:lnTo>
                    <a:lnTo>
                      <a:pt x="141" y="119"/>
                    </a:lnTo>
                    <a:lnTo>
                      <a:pt x="215" y="157"/>
                    </a:lnTo>
                    <a:lnTo>
                      <a:pt x="298" y="202"/>
                    </a:lnTo>
                    <a:lnTo>
                      <a:pt x="342" y="216"/>
                    </a:lnTo>
                    <a:lnTo>
                      <a:pt x="306" y="216"/>
                    </a:lnTo>
                    <a:lnTo>
                      <a:pt x="323" y="254"/>
                    </a:lnTo>
                    <a:lnTo>
                      <a:pt x="275" y="212"/>
                    </a:lnTo>
                    <a:lnTo>
                      <a:pt x="270" y="240"/>
                    </a:lnTo>
                    <a:lnTo>
                      <a:pt x="226" y="185"/>
                    </a:lnTo>
                    <a:lnTo>
                      <a:pt x="226" y="227"/>
                    </a:lnTo>
                    <a:lnTo>
                      <a:pt x="178" y="157"/>
                    </a:lnTo>
                    <a:lnTo>
                      <a:pt x="141" y="139"/>
                    </a:lnTo>
                    <a:lnTo>
                      <a:pt x="118" y="139"/>
                    </a:lnTo>
                    <a:lnTo>
                      <a:pt x="143" y="196"/>
                    </a:lnTo>
                    <a:lnTo>
                      <a:pt x="106" y="150"/>
                    </a:lnTo>
                    <a:lnTo>
                      <a:pt x="99" y="108"/>
                    </a:lnTo>
                    <a:lnTo>
                      <a:pt x="59" y="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7" name="Freeform 64"/>
              <p:cNvSpPr>
                <a:spLocks/>
              </p:cNvSpPr>
              <p:nvPr/>
            </p:nvSpPr>
            <p:spPr bwMode="auto">
              <a:xfrm>
                <a:off x="5041" y="3531"/>
                <a:ext cx="80" cy="51"/>
              </a:xfrm>
              <a:custGeom>
                <a:avLst/>
                <a:gdLst>
                  <a:gd name="T0" fmla="*/ 0 w 401"/>
                  <a:gd name="T1" fmla="*/ 0 h 252"/>
                  <a:gd name="T2" fmla="*/ 78 w 401"/>
                  <a:gd name="T3" fmla="*/ 70 h 252"/>
                  <a:gd name="T4" fmla="*/ 152 w 401"/>
                  <a:gd name="T5" fmla="*/ 111 h 252"/>
                  <a:gd name="T6" fmla="*/ 252 w 401"/>
                  <a:gd name="T7" fmla="*/ 152 h 252"/>
                  <a:gd name="T8" fmla="*/ 308 w 401"/>
                  <a:gd name="T9" fmla="*/ 181 h 252"/>
                  <a:gd name="T10" fmla="*/ 401 w 401"/>
                  <a:gd name="T11" fmla="*/ 205 h 252"/>
                  <a:gd name="T12" fmla="*/ 348 w 401"/>
                  <a:gd name="T13" fmla="*/ 208 h 252"/>
                  <a:gd name="T14" fmla="*/ 352 w 401"/>
                  <a:gd name="T15" fmla="*/ 246 h 252"/>
                  <a:gd name="T16" fmla="*/ 323 w 401"/>
                  <a:gd name="T17" fmla="*/ 191 h 252"/>
                  <a:gd name="T18" fmla="*/ 308 w 401"/>
                  <a:gd name="T19" fmla="*/ 252 h 252"/>
                  <a:gd name="T20" fmla="*/ 292 w 401"/>
                  <a:gd name="T21" fmla="*/ 191 h 252"/>
                  <a:gd name="T22" fmla="*/ 192 w 401"/>
                  <a:gd name="T23" fmla="*/ 146 h 252"/>
                  <a:gd name="T24" fmla="*/ 192 w 401"/>
                  <a:gd name="T25" fmla="*/ 208 h 252"/>
                  <a:gd name="T26" fmla="*/ 166 w 401"/>
                  <a:gd name="T27" fmla="*/ 142 h 252"/>
                  <a:gd name="T28" fmla="*/ 82 w 401"/>
                  <a:gd name="T29" fmla="*/ 94 h 252"/>
                  <a:gd name="T30" fmla="*/ 0 w 401"/>
                  <a:gd name="T31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01" h="252">
                    <a:moveTo>
                      <a:pt x="0" y="0"/>
                    </a:moveTo>
                    <a:lnTo>
                      <a:pt x="78" y="70"/>
                    </a:lnTo>
                    <a:lnTo>
                      <a:pt x="152" y="111"/>
                    </a:lnTo>
                    <a:lnTo>
                      <a:pt x="252" y="152"/>
                    </a:lnTo>
                    <a:lnTo>
                      <a:pt x="308" y="181"/>
                    </a:lnTo>
                    <a:lnTo>
                      <a:pt x="401" y="205"/>
                    </a:lnTo>
                    <a:lnTo>
                      <a:pt x="348" y="208"/>
                    </a:lnTo>
                    <a:lnTo>
                      <a:pt x="352" y="246"/>
                    </a:lnTo>
                    <a:lnTo>
                      <a:pt x="323" y="191"/>
                    </a:lnTo>
                    <a:lnTo>
                      <a:pt x="308" y="252"/>
                    </a:lnTo>
                    <a:lnTo>
                      <a:pt x="292" y="191"/>
                    </a:lnTo>
                    <a:lnTo>
                      <a:pt x="192" y="146"/>
                    </a:lnTo>
                    <a:lnTo>
                      <a:pt x="192" y="208"/>
                    </a:lnTo>
                    <a:lnTo>
                      <a:pt x="166" y="142"/>
                    </a:lnTo>
                    <a:lnTo>
                      <a:pt x="82" y="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8" name="Freeform 65"/>
              <p:cNvSpPr>
                <a:spLocks/>
              </p:cNvSpPr>
              <p:nvPr/>
            </p:nvSpPr>
            <p:spPr bwMode="auto">
              <a:xfrm>
                <a:off x="5064" y="3604"/>
                <a:ext cx="93" cy="38"/>
              </a:xfrm>
              <a:custGeom>
                <a:avLst/>
                <a:gdLst>
                  <a:gd name="T0" fmla="*/ 464 w 464"/>
                  <a:gd name="T1" fmla="*/ 110 h 187"/>
                  <a:gd name="T2" fmla="*/ 317 w 464"/>
                  <a:gd name="T3" fmla="*/ 95 h 187"/>
                  <a:gd name="T4" fmla="*/ 220 w 464"/>
                  <a:gd name="T5" fmla="*/ 68 h 187"/>
                  <a:gd name="T6" fmla="*/ 79 w 464"/>
                  <a:gd name="T7" fmla="*/ 17 h 187"/>
                  <a:gd name="T8" fmla="*/ 0 w 464"/>
                  <a:gd name="T9" fmla="*/ 0 h 187"/>
                  <a:gd name="T10" fmla="*/ 76 w 464"/>
                  <a:gd name="T11" fmla="*/ 30 h 187"/>
                  <a:gd name="T12" fmla="*/ 152 w 464"/>
                  <a:gd name="T13" fmla="*/ 59 h 187"/>
                  <a:gd name="T14" fmla="*/ 160 w 464"/>
                  <a:gd name="T15" fmla="*/ 127 h 187"/>
                  <a:gd name="T16" fmla="*/ 163 w 464"/>
                  <a:gd name="T17" fmla="*/ 55 h 187"/>
                  <a:gd name="T18" fmla="*/ 236 w 464"/>
                  <a:gd name="T19" fmla="*/ 90 h 187"/>
                  <a:gd name="T20" fmla="*/ 251 w 464"/>
                  <a:gd name="T21" fmla="*/ 187 h 187"/>
                  <a:gd name="T22" fmla="*/ 251 w 464"/>
                  <a:gd name="T23" fmla="*/ 95 h 187"/>
                  <a:gd name="T24" fmla="*/ 336 w 464"/>
                  <a:gd name="T25" fmla="*/ 113 h 187"/>
                  <a:gd name="T26" fmla="*/ 371 w 464"/>
                  <a:gd name="T27" fmla="*/ 159 h 187"/>
                  <a:gd name="T28" fmla="*/ 359 w 464"/>
                  <a:gd name="T29" fmla="*/ 113 h 187"/>
                  <a:gd name="T30" fmla="*/ 424 w 464"/>
                  <a:gd name="T31" fmla="*/ 162 h 187"/>
                  <a:gd name="T32" fmla="*/ 395 w 464"/>
                  <a:gd name="T33" fmla="*/ 113 h 187"/>
                  <a:gd name="T34" fmla="*/ 464 w 464"/>
                  <a:gd name="T35" fmla="*/ 11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64" h="187">
                    <a:moveTo>
                      <a:pt x="464" y="110"/>
                    </a:moveTo>
                    <a:lnTo>
                      <a:pt x="317" y="95"/>
                    </a:lnTo>
                    <a:lnTo>
                      <a:pt x="220" y="68"/>
                    </a:lnTo>
                    <a:lnTo>
                      <a:pt x="79" y="17"/>
                    </a:lnTo>
                    <a:lnTo>
                      <a:pt x="0" y="0"/>
                    </a:lnTo>
                    <a:lnTo>
                      <a:pt x="76" y="30"/>
                    </a:lnTo>
                    <a:lnTo>
                      <a:pt x="152" y="59"/>
                    </a:lnTo>
                    <a:lnTo>
                      <a:pt x="160" y="127"/>
                    </a:lnTo>
                    <a:lnTo>
                      <a:pt x="163" y="55"/>
                    </a:lnTo>
                    <a:lnTo>
                      <a:pt x="236" y="90"/>
                    </a:lnTo>
                    <a:lnTo>
                      <a:pt x="251" y="187"/>
                    </a:lnTo>
                    <a:lnTo>
                      <a:pt x="251" y="95"/>
                    </a:lnTo>
                    <a:lnTo>
                      <a:pt x="336" y="113"/>
                    </a:lnTo>
                    <a:lnTo>
                      <a:pt x="371" y="159"/>
                    </a:lnTo>
                    <a:lnTo>
                      <a:pt x="359" y="113"/>
                    </a:lnTo>
                    <a:lnTo>
                      <a:pt x="424" y="162"/>
                    </a:lnTo>
                    <a:lnTo>
                      <a:pt x="395" y="113"/>
                    </a:lnTo>
                    <a:lnTo>
                      <a:pt x="464" y="110"/>
                    </a:lnTo>
                    <a:close/>
                  </a:path>
                </a:pathLst>
              </a:custGeom>
              <a:solidFill>
                <a:srgbClr val="00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9" name="Freeform 66"/>
              <p:cNvSpPr>
                <a:spLocks/>
              </p:cNvSpPr>
              <p:nvPr/>
            </p:nvSpPr>
            <p:spPr bwMode="auto">
              <a:xfrm>
                <a:off x="5067" y="3655"/>
                <a:ext cx="104" cy="47"/>
              </a:xfrm>
              <a:custGeom>
                <a:avLst/>
                <a:gdLst>
                  <a:gd name="T0" fmla="*/ 519 w 519"/>
                  <a:gd name="T1" fmla="*/ 146 h 236"/>
                  <a:gd name="T2" fmla="*/ 414 w 519"/>
                  <a:gd name="T3" fmla="*/ 132 h 236"/>
                  <a:gd name="T4" fmla="*/ 284 w 519"/>
                  <a:gd name="T5" fmla="*/ 108 h 236"/>
                  <a:gd name="T6" fmla="*/ 116 w 519"/>
                  <a:gd name="T7" fmla="*/ 60 h 236"/>
                  <a:gd name="T8" fmla="*/ 0 w 519"/>
                  <a:gd name="T9" fmla="*/ 0 h 236"/>
                  <a:gd name="T10" fmla="*/ 127 w 519"/>
                  <a:gd name="T11" fmla="*/ 87 h 236"/>
                  <a:gd name="T12" fmla="*/ 188 w 519"/>
                  <a:gd name="T13" fmla="*/ 148 h 236"/>
                  <a:gd name="T14" fmla="*/ 238 w 519"/>
                  <a:gd name="T15" fmla="*/ 211 h 236"/>
                  <a:gd name="T16" fmla="*/ 200 w 519"/>
                  <a:gd name="T17" fmla="*/ 135 h 236"/>
                  <a:gd name="T18" fmla="*/ 175 w 519"/>
                  <a:gd name="T19" fmla="*/ 101 h 236"/>
                  <a:gd name="T20" fmla="*/ 266 w 519"/>
                  <a:gd name="T21" fmla="*/ 142 h 236"/>
                  <a:gd name="T22" fmla="*/ 284 w 519"/>
                  <a:gd name="T23" fmla="*/ 183 h 236"/>
                  <a:gd name="T24" fmla="*/ 310 w 519"/>
                  <a:gd name="T25" fmla="*/ 229 h 236"/>
                  <a:gd name="T26" fmla="*/ 284 w 519"/>
                  <a:gd name="T27" fmla="*/ 142 h 236"/>
                  <a:gd name="T28" fmla="*/ 323 w 519"/>
                  <a:gd name="T29" fmla="*/ 148 h 236"/>
                  <a:gd name="T30" fmla="*/ 342 w 519"/>
                  <a:gd name="T31" fmla="*/ 186 h 236"/>
                  <a:gd name="T32" fmla="*/ 357 w 519"/>
                  <a:gd name="T33" fmla="*/ 225 h 236"/>
                  <a:gd name="T34" fmla="*/ 335 w 519"/>
                  <a:gd name="T35" fmla="*/ 142 h 236"/>
                  <a:gd name="T36" fmla="*/ 441 w 519"/>
                  <a:gd name="T37" fmla="*/ 152 h 236"/>
                  <a:gd name="T38" fmla="*/ 475 w 519"/>
                  <a:gd name="T39" fmla="*/ 236 h 236"/>
                  <a:gd name="T40" fmla="*/ 451 w 519"/>
                  <a:gd name="T41" fmla="*/ 163 h 236"/>
                  <a:gd name="T42" fmla="*/ 519 w 519"/>
                  <a:gd name="T43" fmla="*/ 146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19" h="236">
                    <a:moveTo>
                      <a:pt x="519" y="146"/>
                    </a:moveTo>
                    <a:lnTo>
                      <a:pt x="414" y="132"/>
                    </a:lnTo>
                    <a:lnTo>
                      <a:pt x="284" y="108"/>
                    </a:lnTo>
                    <a:lnTo>
                      <a:pt x="116" y="60"/>
                    </a:lnTo>
                    <a:lnTo>
                      <a:pt x="0" y="0"/>
                    </a:lnTo>
                    <a:lnTo>
                      <a:pt x="127" y="87"/>
                    </a:lnTo>
                    <a:lnTo>
                      <a:pt x="188" y="148"/>
                    </a:lnTo>
                    <a:lnTo>
                      <a:pt x="238" y="211"/>
                    </a:lnTo>
                    <a:lnTo>
                      <a:pt x="200" y="135"/>
                    </a:lnTo>
                    <a:lnTo>
                      <a:pt x="175" y="101"/>
                    </a:lnTo>
                    <a:lnTo>
                      <a:pt x="266" y="142"/>
                    </a:lnTo>
                    <a:lnTo>
                      <a:pt x="284" y="183"/>
                    </a:lnTo>
                    <a:lnTo>
                      <a:pt x="310" y="229"/>
                    </a:lnTo>
                    <a:lnTo>
                      <a:pt x="284" y="142"/>
                    </a:lnTo>
                    <a:lnTo>
                      <a:pt x="323" y="148"/>
                    </a:lnTo>
                    <a:lnTo>
                      <a:pt x="342" y="186"/>
                    </a:lnTo>
                    <a:lnTo>
                      <a:pt x="357" y="225"/>
                    </a:lnTo>
                    <a:lnTo>
                      <a:pt x="335" y="142"/>
                    </a:lnTo>
                    <a:lnTo>
                      <a:pt x="441" y="152"/>
                    </a:lnTo>
                    <a:lnTo>
                      <a:pt x="475" y="236"/>
                    </a:lnTo>
                    <a:lnTo>
                      <a:pt x="451" y="163"/>
                    </a:lnTo>
                    <a:lnTo>
                      <a:pt x="519" y="146"/>
                    </a:lnTo>
                    <a:close/>
                  </a:path>
                </a:pathLst>
              </a:custGeom>
              <a:solidFill>
                <a:srgbClr val="00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0" name="Freeform 67"/>
              <p:cNvSpPr>
                <a:spLocks/>
              </p:cNvSpPr>
              <p:nvPr/>
            </p:nvSpPr>
            <p:spPr bwMode="auto">
              <a:xfrm>
                <a:off x="5081" y="3718"/>
                <a:ext cx="116" cy="51"/>
              </a:xfrm>
              <a:custGeom>
                <a:avLst/>
                <a:gdLst>
                  <a:gd name="T0" fmla="*/ 0 w 583"/>
                  <a:gd name="T1" fmla="*/ 0 h 256"/>
                  <a:gd name="T2" fmla="*/ 103 w 583"/>
                  <a:gd name="T3" fmla="*/ 70 h 256"/>
                  <a:gd name="T4" fmla="*/ 223 w 583"/>
                  <a:gd name="T5" fmla="*/ 118 h 256"/>
                  <a:gd name="T6" fmla="*/ 329 w 583"/>
                  <a:gd name="T7" fmla="*/ 155 h 256"/>
                  <a:gd name="T8" fmla="*/ 455 w 583"/>
                  <a:gd name="T9" fmla="*/ 190 h 256"/>
                  <a:gd name="T10" fmla="*/ 583 w 583"/>
                  <a:gd name="T11" fmla="*/ 204 h 256"/>
                  <a:gd name="T12" fmla="*/ 451 w 583"/>
                  <a:gd name="T13" fmla="*/ 204 h 256"/>
                  <a:gd name="T14" fmla="*/ 487 w 583"/>
                  <a:gd name="T15" fmla="*/ 228 h 256"/>
                  <a:gd name="T16" fmla="*/ 420 w 583"/>
                  <a:gd name="T17" fmla="*/ 197 h 256"/>
                  <a:gd name="T18" fmla="*/ 342 w 583"/>
                  <a:gd name="T19" fmla="*/ 176 h 256"/>
                  <a:gd name="T20" fmla="*/ 405 w 583"/>
                  <a:gd name="T21" fmla="*/ 217 h 256"/>
                  <a:gd name="T22" fmla="*/ 342 w 583"/>
                  <a:gd name="T23" fmla="*/ 193 h 256"/>
                  <a:gd name="T24" fmla="*/ 286 w 583"/>
                  <a:gd name="T25" fmla="*/ 159 h 256"/>
                  <a:gd name="T26" fmla="*/ 299 w 583"/>
                  <a:gd name="T27" fmla="*/ 210 h 256"/>
                  <a:gd name="T28" fmla="*/ 354 w 583"/>
                  <a:gd name="T29" fmla="*/ 256 h 256"/>
                  <a:gd name="T30" fmla="*/ 270 w 583"/>
                  <a:gd name="T31" fmla="*/ 204 h 256"/>
                  <a:gd name="T32" fmla="*/ 244 w 583"/>
                  <a:gd name="T33" fmla="*/ 155 h 256"/>
                  <a:gd name="T34" fmla="*/ 142 w 583"/>
                  <a:gd name="T35" fmla="*/ 101 h 256"/>
                  <a:gd name="T36" fmla="*/ 0 w 583"/>
                  <a:gd name="T37" fmla="*/ 0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83" h="256">
                    <a:moveTo>
                      <a:pt x="0" y="0"/>
                    </a:moveTo>
                    <a:lnTo>
                      <a:pt x="103" y="70"/>
                    </a:lnTo>
                    <a:lnTo>
                      <a:pt x="223" y="118"/>
                    </a:lnTo>
                    <a:lnTo>
                      <a:pt x="329" y="155"/>
                    </a:lnTo>
                    <a:lnTo>
                      <a:pt x="455" y="190"/>
                    </a:lnTo>
                    <a:lnTo>
                      <a:pt x="583" y="204"/>
                    </a:lnTo>
                    <a:lnTo>
                      <a:pt x="451" y="204"/>
                    </a:lnTo>
                    <a:lnTo>
                      <a:pt x="487" y="228"/>
                    </a:lnTo>
                    <a:lnTo>
                      <a:pt x="420" y="197"/>
                    </a:lnTo>
                    <a:lnTo>
                      <a:pt x="342" y="176"/>
                    </a:lnTo>
                    <a:lnTo>
                      <a:pt x="405" y="217"/>
                    </a:lnTo>
                    <a:lnTo>
                      <a:pt x="342" y="193"/>
                    </a:lnTo>
                    <a:lnTo>
                      <a:pt x="286" y="159"/>
                    </a:lnTo>
                    <a:lnTo>
                      <a:pt x="299" y="210"/>
                    </a:lnTo>
                    <a:lnTo>
                      <a:pt x="354" y="256"/>
                    </a:lnTo>
                    <a:lnTo>
                      <a:pt x="270" y="204"/>
                    </a:lnTo>
                    <a:lnTo>
                      <a:pt x="244" y="155"/>
                    </a:lnTo>
                    <a:lnTo>
                      <a:pt x="142" y="1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8" name="Freeform 68"/>
            <p:cNvSpPr>
              <a:spLocks/>
            </p:cNvSpPr>
            <p:nvPr/>
          </p:nvSpPr>
          <p:spPr bwMode="auto">
            <a:xfrm>
              <a:off x="4929" y="3425"/>
              <a:ext cx="99" cy="373"/>
            </a:xfrm>
            <a:custGeom>
              <a:avLst/>
              <a:gdLst>
                <a:gd name="T0" fmla="*/ 405 w 492"/>
                <a:gd name="T1" fmla="*/ 1401 h 1869"/>
                <a:gd name="T2" fmla="*/ 486 w 492"/>
                <a:gd name="T3" fmla="*/ 1621 h 1869"/>
                <a:gd name="T4" fmla="*/ 405 w 492"/>
                <a:gd name="T5" fmla="*/ 1587 h 1869"/>
                <a:gd name="T6" fmla="*/ 472 w 492"/>
                <a:gd name="T7" fmla="*/ 1751 h 1869"/>
                <a:gd name="T8" fmla="*/ 397 w 492"/>
                <a:gd name="T9" fmla="*/ 1641 h 1869"/>
                <a:gd name="T10" fmla="*/ 419 w 492"/>
                <a:gd name="T11" fmla="*/ 1800 h 1869"/>
                <a:gd name="T12" fmla="*/ 371 w 492"/>
                <a:gd name="T13" fmla="*/ 1683 h 1869"/>
                <a:gd name="T14" fmla="*/ 357 w 492"/>
                <a:gd name="T15" fmla="*/ 1827 h 1869"/>
                <a:gd name="T16" fmla="*/ 310 w 492"/>
                <a:gd name="T17" fmla="*/ 1614 h 1869"/>
                <a:gd name="T18" fmla="*/ 277 w 492"/>
                <a:gd name="T19" fmla="*/ 1869 h 1869"/>
                <a:gd name="T20" fmla="*/ 263 w 492"/>
                <a:gd name="T21" fmla="*/ 1614 h 1869"/>
                <a:gd name="T22" fmla="*/ 175 w 492"/>
                <a:gd name="T23" fmla="*/ 1758 h 1869"/>
                <a:gd name="T24" fmla="*/ 229 w 492"/>
                <a:gd name="T25" fmla="*/ 1552 h 1869"/>
                <a:gd name="T26" fmla="*/ 128 w 492"/>
                <a:gd name="T27" fmla="*/ 1670 h 1869"/>
                <a:gd name="T28" fmla="*/ 202 w 492"/>
                <a:gd name="T29" fmla="*/ 1498 h 1869"/>
                <a:gd name="T30" fmla="*/ 67 w 492"/>
                <a:gd name="T31" fmla="*/ 1580 h 1869"/>
                <a:gd name="T32" fmla="*/ 115 w 492"/>
                <a:gd name="T33" fmla="*/ 1429 h 1869"/>
                <a:gd name="T34" fmla="*/ 0 w 492"/>
                <a:gd name="T35" fmla="*/ 1408 h 1869"/>
                <a:gd name="T36" fmla="*/ 100 w 492"/>
                <a:gd name="T37" fmla="*/ 7 h 1869"/>
                <a:gd name="T38" fmla="*/ 304 w 492"/>
                <a:gd name="T39" fmla="*/ 0 h 1869"/>
                <a:gd name="T40" fmla="*/ 492 w 492"/>
                <a:gd name="T41" fmla="*/ 1442 h 1869"/>
                <a:gd name="T42" fmla="*/ 405 w 492"/>
                <a:gd name="T43" fmla="*/ 1401 h 18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2" h="1869">
                  <a:moveTo>
                    <a:pt x="405" y="1401"/>
                  </a:moveTo>
                  <a:lnTo>
                    <a:pt x="486" y="1621"/>
                  </a:lnTo>
                  <a:lnTo>
                    <a:pt x="405" y="1587"/>
                  </a:lnTo>
                  <a:lnTo>
                    <a:pt x="472" y="1751"/>
                  </a:lnTo>
                  <a:lnTo>
                    <a:pt x="397" y="1641"/>
                  </a:lnTo>
                  <a:lnTo>
                    <a:pt x="419" y="1800"/>
                  </a:lnTo>
                  <a:lnTo>
                    <a:pt x="371" y="1683"/>
                  </a:lnTo>
                  <a:lnTo>
                    <a:pt x="357" y="1827"/>
                  </a:lnTo>
                  <a:lnTo>
                    <a:pt x="310" y="1614"/>
                  </a:lnTo>
                  <a:lnTo>
                    <a:pt x="277" y="1869"/>
                  </a:lnTo>
                  <a:lnTo>
                    <a:pt x="263" y="1614"/>
                  </a:lnTo>
                  <a:lnTo>
                    <a:pt x="175" y="1758"/>
                  </a:lnTo>
                  <a:lnTo>
                    <a:pt x="229" y="1552"/>
                  </a:lnTo>
                  <a:lnTo>
                    <a:pt x="128" y="1670"/>
                  </a:lnTo>
                  <a:lnTo>
                    <a:pt x="202" y="1498"/>
                  </a:lnTo>
                  <a:lnTo>
                    <a:pt x="67" y="1580"/>
                  </a:lnTo>
                  <a:lnTo>
                    <a:pt x="115" y="1429"/>
                  </a:lnTo>
                  <a:lnTo>
                    <a:pt x="0" y="1408"/>
                  </a:lnTo>
                  <a:lnTo>
                    <a:pt x="100" y="7"/>
                  </a:lnTo>
                  <a:lnTo>
                    <a:pt x="304" y="0"/>
                  </a:lnTo>
                  <a:lnTo>
                    <a:pt x="492" y="1442"/>
                  </a:lnTo>
                  <a:lnTo>
                    <a:pt x="405" y="1401"/>
                  </a:lnTo>
                  <a:close/>
                </a:path>
              </a:pathLst>
            </a:custGeom>
            <a:solidFill>
              <a:srgbClr val="002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5" name="Group 162"/>
          <p:cNvGrpSpPr>
            <a:grpSpLocks/>
          </p:cNvGrpSpPr>
          <p:nvPr/>
        </p:nvGrpSpPr>
        <p:grpSpPr bwMode="auto">
          <a:xfrm>
            <a:off x="785813" y="2317750"/>
            <a:ext cx="7489825" cy="3582988"/>
            <a:chOff x="288" y="1536"/>
            <a:chExt cx="5319" cy="2472"/>
          </a:xfrm>
        </p:grpSpPr>
        <p:grpSp>
          <p:nvGrpSpPr>
            <p:cNvPr id="46" name="Group 10"/>
            <p:cNvGrpSpPr>
              <a:grpSpLocks/>
            </p:cNvGrpSpPr>
            <p:nvPr/>
          </p:nvGrpSpPr>
          <p:grpSpPr bwMode="auto">
            <a:xfrm>
              <a:off x="1198" y="1854"/>
              <a:ext cx="1474" cy="828"/>
              <a:chOff x="1198" y="1854"/>
              <a:chExt cx="1474" cy="828"/>
            </a:xfrm>
          </p:grpSpPr>
          <p:sp>
            <p:nvSpPr>
              <p:cNvPr id="97" name="Freeform 11"/>
              <p:cNvSpPr>
                <a:spLocks/>
              </p:cNvSpPr>
              <p:nvPr/>
            </p:nvSpPr>
            <p:spPr bwMode="auto">
              <a:xfrm>
                <a:off x="1199" y="1857"/>
                <a:ext cx="853" cy="544"/>
              </a:xfrm>
              <a:custGeom>
                <a:avLst/>
                <a:gdLst>
                  <a:gd name="T0" fmla="*/ 0 w 1706"/>
                  <a:gd name="T1" fmla="*/ 0 h 1087"/>
                  <a:gd name="T2" fmla="*/ 0 w 1706"/>
                  <a:gd name="T3" fmla="*/ 81 h 1087"/>
                  <a:gd name="T4" fmla="*/ 124 w 1706"/>
                  <a:gd name="T5" fmla="*/ 102 h 1087"/>
                  <a:gd name="T6" fmla="*/ 237 w 1706"/>
                  <a:gd name="T7" fmla="*/ 129 h 1087"/>
                  <a:gd name="T8" fmla="*/ 339 w 1706"/>
                  <a:gd name="T9" fmla="*/ 161 h 1087"/>
                  <a:gd name="T10" fmla="*/ 444 w 1706"/>
                  <a:gd name="T11" fmla="*/ 193 h 1087"/>
                  <a:gd name="T12" fmla="*/ 534 w 1706"/>
                  <a:gd name="T13" fmla="*/ 226 h 1087"/>
                  <a:gd name="T14" fmla="*/ 609 w 1706"/>
                  <a:gd name="T15" fmla="*/ 258 h 1087"/>
                  <a:gd name="T16" fmla="*/ 679 w 1706"/>
                  <a:gd name="T17" fmla="*/ 286 h 1087"/>
                  <a:gd name="T18" fmla="*/ 760 w 1706"/>
                  <a:gd name="T19" fmla="*/ 324 h 1087"/>
                  <a:gd name="T20" fmla="*/ 830 w 1706"/>
                  <a:gd name="T21" fmla="*/ 367 h 1087"/>
                  <a:gd name="T22" fmla="*/ 910 w 1706"/>
                  <a:gd name="T23" fmla="*/ 421 h 1087"/>
                  <a:gd name="T24" fmla="*/ 975 w 1706"/>
                  <a:gd name="T25" fmla="*/ 469 h 1087"/>
                  <a:gd name="T26" fmla="*/ 1039 w 1706"/>
                  <a:gd name="T27" fmla="*/ 518 h 1087"/>
                  <a:gd name="T28" fmla="*/ 1098 w 1706"/>
                  <a:gd name="T29" fmla="*/ 571 h 1087"/>
                  <a:gd name="T30" fmla="*/ 1174 w 1706"/>
                  <a:gd name="T31" fmla="*/ 636 h 1087"/>
                  <a:gd name="T32" fmla="*/ 1254 w 1706"/>
                  <a:gd name="T33" fmla="*/ 711 h 1087"/>
                  <a:gd name="T34" fmla="*/ 1301 w 1706"/>
                  <a:gd name="T35" fmla="*/ 765 h 1087"/>
                  <a:gd name="T36" fmla="*/ 1349 w 1706"/>
                  <a:gd name="T37" fmla="*/ 822 h 1087"/>
                  <a:gd name="T38" fmla="*/ 1397 w 1706"/>
                  <a:gd name="T39" fmla="*/ 878 h 1087"/>
                  <a:gd name="T40" fmla="*/ 1440 w 1706"/>
                  <a:gd name="T41" fmla="*/ 931 h 1087"/>
                  <a:gd name="T42" fmla="*/ 1494 w 1706"/>
                  <a:gd name="T43" fmla="*/ 1017 h 1087"/>
                  <a:gd name="T44" fmla="*/ 1526 w 1706"/>
                  <a:gd name="T45" fmla="*/ 1087 h 1087"/>
                  <a:gd name="T46" fmla="*/ 1706 w 1706"/>
                  <a:gd name="T47" fmla="*/ 1066 h 1087"/>
                  <a:gd name="T48" fmla="*/ 1646 w 1706"/>
                  <a:gd name="T49" fmla="*/ 947 h 1087"/>
                  <a:gd name="T50" fmla="*/ 1559 w 1706"/>
                  <a:gd name="T51" fmla="*/ 822 h 1087"/>
                  <a:gd name="T52" fmla="*/ 1467 w 1706"/>
                  <a:gd name="T53" fmla="*/ 716 h 1087"/>
                  <a:gd name="T54" fmla="*/ 1349 w 1706"/>
                  <a:gd name="T55" fmla="*/ 604 h 1087"/>
                  <a:gd name="T56" fmla="*/ 1190 w 1706"/>
                  <a:gd name="T57" fmla="*/ 442 h 1087"/>
                  <a:gd name="T58" fmla="*/ 1012 w 1706"/>
                  <a:gd name="T59" fmla="*/ 308 h 1087"/>
                  <a:gd name="T60" fmla="*/ 824 w 1706"/>
                  <a:gd name="T61" fmla="*/ 193 h 1087"/>
                  <a:gd name="T62" fmla="*/ 658 w 1706"/>
                  <a:gd name="T63" fmla="*/ 124 h 1087"/>
                  <a:gd name="T64" fmla="*/ 450 w 1706"/>
                  <a:gd name="T65" fmla="*/ 54 h 1087"/>
                  <a:gd name="T66" fmla="*/ 280 w 1706"/>
                  <a:gd name="T67" fmla="*/ 27 h 1087"/>
                  <a:gd name="T68" fmla="*/ 0 w 1706"/>
                  <a:gd name="T69" fmla="*/ 0 h 10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706" h="1087">
                    <a:moveTo>
                      <a:pt x="0" y="0"/>
                    </a:moveTo>
                    <a:lnTo>
                      <a:pt x="0" y="81"/>
                    </a:lnTo>
                    <a:lnTo>
                      <a:pt x="124" y="102"/>
                    </a:lnTo>
                    <a:lnTo>
                      <a:pt x="237" y="129"/>
                    </a:lnTo>
                    <a:lnTo>
                      <a:pt x="339" y="161"/>
                    </a:lnTo>
                    <a:lnTo>
                      <a:pt x="444" y="193"/>
                    </a:lnTo>
                    <a:lnTo>
                      <a:pt x="534" y="226"/>
                    </a:lnTo>
                    <a:lnTo>
                      <a:pt x="609" y="258"/>
                    </a:lnTo>
                    <a:lnTo>
                      <a:pt x="679" y="286"/>
                    </a:lnTo>
                    <a:lnTo>
                      <a:pt x="760" y="324"/>
                    </a:lnTo>
                    <a:lnTo>
                      <a:pt x="830" y="367"/>
                    </a:lnTo>
                    <a:lnTo>
                      <a:pt x="910" y="421"/>
                    </a:lnTo>
                    <a:lnTo>
                      <a:pt x="975" y="469"/>
                    </a:lnTo>
                    <a:lnTo>
                      <a:pt x="1039" y="518"/>
                    </a:lnTo>
                    <a:lnTo>
                      <a:pt x="1098" y="571"/>
                    </a:lnTo>
                    <a:lnTo>
                      <a:pt x="1174" y="636"/>
                    </a:lnTo>
                    <a:lnTo>
                      <a:pt x="1254" y="711"/>
                    </a:lnTo>
                    <a:lnTo>
                      <a:pt x="1301" y="765"/>
                    </a:lnTo>
                    <a:lnTo>
                      <a:pt x="1349" y="822"/>
                    </a:lnTo>
                    <a:lnTo>
                      <a:pt x="1397" y="878"/>
                    </a:lnTo>
                    <a:lnTo>
                      <a:pt x="1440" y="931"/>
                    </a:lnTo>
                    <a:lnTo>
                      <a:pt x="1494" y="1017"/>
                    </a:lnTo>
                    <a:lnTo>
                      <a:pt x="1526" y="1087"/>
                    </a:lnTo>
                    <a:lnTo>
                      <a:pt x="1706" y="1066"/>
                    </a:lnTo>
                    <a:lnTo>
                      <a:pt x="1646" y="947"/>
                    </a:lnTo>
                    <a:lnTo>
                      <a:pt x="1559" y="822"/>
                    </a:lnTo>
                    <a:lnTo>
                      <a:pt x="1467" y="716"/>
                    </a:lnTo>
                    <a:lnTo>
                      <a:pt x="1349" y="604"/>
                    </a:lnTo>
                    <a:lnTo>
                      <a:pt x="1190" y="442"/>
                    </a:lnTo>
                    <a:lnTo>
                      <a:pt x="1012" y="308"/>
                    </a:lnTo>
                    <a:lnTo>
                      <a:pt x="824" y="193"/>
                    </a:lnTo>
                    <a:lnTo>
                      <a:pt x="658" y="124"/>
                    </a:lnTo>
                    <a:lnTo>
                      <a:pt x="450" y="54"/>
                    </a:lnTo>
                    <a:lnTo>
                      <a:pt x="280" y="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8" name="Freeform 12"/>
              <p:cNvSpPr>
                <a:spLocks/>
              </p:cNvSpPr>
              <p:nvPr/>
            </p:nvSpPr>
            <p:spPr bwMode="auto">
              <a:xfrm>
                <a:off x="2230" y="2293"/>
                <a:ext cx="442" cy="389"/>
              </a:xfrm>
              <a:custGeom>
                <a:avLst/>
                <a:gdLst>
                  <a:gd name="T0" fmla="*/ 0 w 883"/>
                  <a:gd name="T1" fmla="*/ 600 h 778"/>
                  <a:gd name="T2" fmla="*/ 0 w 883"/>
                  <a:gd name="T3" fmla="*/ 778 h 778"/>
                  <a:gd name="T4" fmla="*/ 36 w 883"/>
                  <a:gd name="T5" fmla="*/ 733 h 778"/>
                  <a:gd name="T6" fmla="*/ 75 w 883"/>
                  <a:gd name="T7" fmla="*/ 686 h 778"/>
                  <a:gd name="T8" fmla="*/ 127 w 883"/>
                  <a:gd name="T9" fmla="*/ 638 h 778"/>
                  <a:gd name="T10" fmla="*/ 192 w 883"/>
                  <a:gd name="T11" fmla="*/ 582 h 778"/>
                  <a:gd name="T12" fmla="*/ 254 w 883"/>
                  <a:gd name="T13" fmla="*/ 521 h 778"/>
                  <a:gd name="T14" fmla="*/ 319 w 883"/>
                  <a:gd name="T15" fmla="*/ 464 h 778"/>
                  <a:gd name="T16" fmla="*/ 378 w 883"/>
                  <a:gd name="T17" fmla="*/ 416 h 778"/>
                  <a:gd name="T18" fmla="*/ 432 w 883"/>
                  <a:gd name="T19" fmla="*/ 373 h 778"/>
                  <a:gd name="T20" fmla="*/ 491 w 883"/>
                  <a:gd name="T21" fmla="*/ 333 h 778"/>
                  <a:gd name="T22" fmla="*/ 552 w 883"/>
                  <a:gd name="T23" fmla="*/ 294 h 778"/>
                  <a:gd name="T24" fmla="*/ 623 w 883"/>
                  <a:gd name="T25" fmla="*/ 253 h 778"/>
                  <a:gd name="T26" fmla="*/ 690 w 883"/>
                  <a:gd name="T27" fmla="*/ 221 h 778"/>
                  <a:gd name="T28" fmla="*/ 758 w 883"/>
                  <a:gd name="T29" fmla="*/ 192 h 778"/>
                  <a:gd name="T30" fmla="*/ 829 w 883"/>
                  <a:gd name="T31" fmla="*/ 161 h 778"/>
                  <a:gd name="T32" fmla="*/ 883 w 883"/>
                  <a:gd name="T33" fmla="*/ 136 h 778"/>
                  <a:gd name="T34" fmla="*/ 883 w 883"/>
                  <a:gd name="T35" fmla="*/ 0 h 778"/>
                  <a:gd name="T36" fmla="*/ 786 w 883"/>
                  <a:gd name="T37" fmla="*/ 27 h 778"/>
                  <a:gd name="T38" fmla="*/ 645 w 883"/>
                  <a:gd name="T39" fmla="*/ 88 h 778"/>
                  <a:gd name="T40" fmla="*/ 464 w 883"/>
                  <a:gd name="T41" fmla="*/ 165 h 778"/>
                  <a:gd name="T42" fmla="*/ 331 w 883"/>
                  <a:gd name="T43" fmla="*/ 247 h 778"/>
                  <a:gd name="T44" fmla="*/ 210 w 883"/>
                  <a:gd name="T45" fmla="*/ 366 h 778"/>
                  <a:gd name="T46" fmla="*/ 90 w 883"/>
                  <a:gd name="T47" fmla="*/ 464 h 778"/>
                  <a:gd name="T48" fmla="*/ 0 w 883"/>
                  <a:gd name="T49" fmla="*/ 559 h 778"/>
                  <a:gd name="T50" fmla="*/ 0 w 883"/>
                  <a:gd name="T51" fmla="*/ 776 h 778"/>
                  <a:gd name="T52" fmla="*/ 0 w 883"/>
                  <a:gd name="T53" fmla="*/ 772 h 778"/>
                  <a:gd name="T54" fmla="*/ 0 w 883"/>
                  <a:gd name="T55" fmla="*/ 600 h 7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883" h="778">
                    <a:moveTo>
                      <a:pt x="0" y="600"/>
                    </a:moveTo>
                    <a:lnTo>
                      <a:pt x="0" y="778"/>
                    </a:lnTo>
                    <a:lnTo>
                      <a:pt x="36" y="733"/>
                    </a:lnTo>
                    <a:lnTo>
                      <a:pt x="75" y="686"/>
                    </a:lnTo>
                    <a:lnTo>
                      <a:pt x="127" y="638"/>
                    </a:lnTo>
                    <a:lnTo>
                      <a:pt x="192" y="582"/>
                    </a:lnTo>
                    <a:lnTo>
                      <a:pt x="254" y="521"/>
                    </a:lnTo>
                    <a:lnTo>
                      <a:pt x="319" y="464"/>
                    </a:lnTo>
                    <a:lnTo>
                      <a:pt x="378" y="416"/>
                    </a:lnTo>
                    <a:lnTo>
                      <a:pt x="432" y="373"/>
                    </a:lnTo>
                    <a:lnTo>
                      <a:pt x="491" y="333"/>
                    </a:lnTo>
                    <a:lnTo>
                      <a:pt x="552" y="294"/>
                    </a:lnTo>
                    <a:lnTo>
                      <a:pt x="623" y="253"/>
                    </a:lnTo>
                    <a:lnTo>
                      <a:pt x="690" y="221"/>
                    </a:lnTo>
                    <a:lnTo>
                      <a:pt x="758" y="192"/>
                    </a:lnTo>
                    <a:lnTo>
                      <a:pt x="829" y="161"/>
                    </a:lnTo>
                    <a:lnTo>
                      <a:pt x="883" y="136"/>
                    </a:lnTo>
                    <a:lnTo>
                      <a:pt x="883" y="0"/>
                    </a:lnTo>
                    <a:lnTo>
                      <a:pt x="786" y="27"/>
                    </a:lnTo>
                    <a:lnTo>
                      <a:pt x="645" y="88"/>
                    </a:lnTo>
                    <a:lnTo>
                      <a:pt x="464" y="165"/>
                    </a:lnTo>
                    <a:lnTo>
                      <a:pt x="331" y="247"/>
                    </a:lnTo>
                    <a:lnTo>
                      <a:pt x="210" y="366"/>
                    </a:lnTo>
                    <a:lnTo>
                      <a:pt x="90" y="464"/>
                    </a:lnTo>
                    <a:lnTo>
                      <a:pt x="0" y="559"/>
                    </a:lnTo>
                    <a:lnTo>
                      <a:pt x="0" y="776"/>
                    </a:lnTo>
                    <a:lnTo>
                      <a:pt x="0" y="772"/>
                    </a:lnTo>
                    <a:lnTo>
                      <a:pt x="0" y="60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9" name="Freeform 13"/>
              <p:cNvSpPr>
                <a:spLocks/>
              </p:cNvSpPr>
              <p:nvPr/>
            </p:nvSpPr>
            <p:spPr bwMode="auto">
              <a:xfrm>
                <a:off x="1701" y="2439"/>
                <a:ext cx="527" cy="242"/>
              </a:xfrm>
              <a:custGeom>
                <a:avLst/>
                <a:gdLst>
                  <a:gd name="T0" fmla="*/ 0 w 1055"/>
                  <a:gd name="T1" fmla="*/ 0 h 484"/>
                  <a:gd name="T2" fmla="*/ 0 w 1055"/>
                  <a:gd name="T3" fmla="*/ 149 h 484"/>
                  <a:gd name="T4" fmla="*/ 68 w 1055"/>
                  <a:gd name="T5" fmla="*/ 161 h 484"/>
                  <a:gd name="T6" fmla="*/ 138 w 1055"/>
                  <a:gd name="T7" fmla="*/ 174 h 484"/>
                  <a:gd name="T8" fmla="*/ 205 w 1055"/>
                  <a:gd name="T9" fmla="*/ 190 h 484"/>
                  <a:gd name="T10" fmla="*/ 273 w 1055"/>
                  <a:gd name="T11" fmla="*/ 206 h 484"/>
                  <a:gd name="T12" fmla="*/ 351 w 1055"/>
                  <a:gd name="T13" fmla="*/ 226 h 484"/>
                  <a:gd name="T14" fmla="*/ 437 w 1055"/>
                  <a:gd name="T15" fmla="*/ 247 h 484"/>
                  <a:gd name="T16" fmla="*/ 545 w 1055"/>
                  <a:gd name="T17" fmla="*/ 280 h 484"/>
                  <a:gd name="T18" fmla="*/ 649 w 1055"/>
                  <a:gd name="T19" fmla="*/ 308 h 484"/>
                  <a:gd name="T20" fmla="*/ 717 w 1055"/>
                  <a:gd name="T21" fmla="*/ 332 h 484"/>
                  <a:gd name="T22" fmla="*/ 798 w 1055"/>
                  <a:gd name="T23" fmla="*/ 364 h 484"/>
                  <a:gd name="T24" fmla="*/ 885 w 1055"/>
                  <a:gd name="T25" fmla="*/ 400 h 484"/>
                  <a:gd name="T26" fmla="*/ 964 w 1055"/>
                  <a:gd name="T27" fmla="*/ 435 h 484"/>
                  <a:gd name="T28" fmla="*/ 1021 w 1055"/>
                  <a:gd name="T29" fmla="*/ 464 h 484"/>
                  <a:gd name="T30" fmla="*/ 1055 w 1055"/>
                  <a:gd name="T31" fmla="*/ 484 h 484"/>
                  <a:gd name="T32" fmla="*/ 1055 w 1055"/>
                  <a:gd name="T33" fmla="*/ 299 h 484"/>
                  <a:gd name="T34" fmla="*/ 989 w 1055"/>
                  <a:gd name="T35" fmla="*/ 253 h 484"/>
                  <a:gd name="T36" fmla="*/ 857 w 1055"/>
                  <a:gd name="T37" fmla="*/ 188 h 484"/>
                  <a:gd name="T38" fmla="*/ 703 w 1055"/>
                  <a:gd name="T39" fmla="*/ 124 h 484"/>
                  <a:gd name="T40" fmla="*/ 565 w 1055"/>
                  <a:gd name="T41" fmla="*/ 88 h 484"/>
                  <a:gd name="T42" fmla="*/ 405 w 1055"/>
                  <a:gd name="T43" fmla="*/ 43 h 484"/>
                  <a:gd name="T44" fmla="*/ 246 w 1055"/>
                  <a:gd name="T45" fmla="*/ 13 h 484"/>
                  <a:gd name="T46" fmla="*/ 133 w 1055"/>
                  <a:gd name="T47" fmla="*/ 2 h 484"/>
                  <a:gd name="T48" fmla="*/ 0 w 1055"/>
                  <a:gd name="T49" fmla="*/ 0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55" h="484">
                    <a:moveTo>
                      <a:pt x="0" y="0"/>
                    </a:moveTo>
                    <a:lnTo>
                      <a:pt x="0" y="149"/>
                    </a:lnTo>
                    <a:lnTo>
                      <a:pt x="68" y="161"/>
                    </a:lnTo>
                    <a:lnTo>
                      <a:pt x="138" y="174"/>
                    </a:lnTo>
                    <a:lnTo>
                      <a:pt x="205" y="190"/>
                    </a:lnTo>
                    <a:lnTo>
                      <a:pt x="273" y="206"/>
                    </a:lnTo>
                    <a:lnTo>
                      <a:pt x="351" y="226"/>
                    </a:lnTo>
                    <a:lnTo>
                      <a:pt x="437" y="247"/>
                    </a:lnTo>
                    <a:lnTo>
                      <a:pt x="545" y="280"/>
                    </a:lnTo>
                    <a:lnTo>
                      <a:pt x="649" y="308"/>
                    </a:lnTo>
                    <a:lnTo>
                      <a:pt x="717" y="332"/>
                    </a:lnTo>
                    <a:lnTo>
                      <a:pt x="798" y="364"/>
                    </a:lnTo>
                    <a:lnTo>
                      <a:pt x="885" y="400"/>
                    </a:lnTo>
                    <a:lnTo>
                      <a:pt x="964" y="435"/>
                    </a:lnTo>
                    <a:lnTo>
                      <a:pt x="1021" y="464"/>
                    </a:lnTo>
                    <a:lnTo>
                      <a:pt x="1055" y="484"/>
                    </a:lnTo>
                    <a:lnTo>
                      <a:pt x="1055" y="299"/>
                    </a:lnTo>
                    <a:lnTo>
                      <a:pt x="989" y="253"/>
                    </a:lnTo>
                    <a:lnTo>
                      <a:pt x="857" y="188"/>
                    </a:lnTo>
                    <a:lnTo>
                      <a:pt x="703" y="124"/>
                    </a:lnTo>
                    <a:lnTo>
                      <a:pt x="565" y="88"/>
                    </a:lnTo>
                    <a:lnTo>
                      <a:pt x="405" y="43"/>
                    </a:lnTo>
                    <a:lnTo>
                      <a:pt x="246" y="13"/>
                    </a:lnTo>
                    <a:lnTo>
                      <a:pt x="13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0" name="Freeform 14"/>
              <p:cNvSpPr>
                <a:spLocks/>
              </p:cNvSpPr>
              <p:nvPr/>
            </p:nvSpPr>
            <p:spPr bwMode="auto">
              <a:xfrm>
                <a:off x="1198" y="1854"/>
                <a:ext cx="1474" cy="737"/>
              </a:xfrm>
              <a:custGeom>
                <a:avLst/>
                <a:gdLst>
                  <a:gd name="T0" fmla="*/ 162 w 2947"/>
                  <a:gd name="T1" fmla="*/ 0 h 1474"/>
                  <a:gd name="T2" fmla="*/ 339 w 2947"/>
                  <a:gd name="T3" fmla="*/ 0 h 1474"/>
                  <a:gd name="T4" fmla="*/ 522 w 2947"/>
                  <a:gd name="T5" fmla="*/ 10 h 1474"/>
                  <a:gd name="T6" fmla="*/ 692 w 2947"/>
                  <a:gd name="T7" fmla="*/ 37 h 1474"/>
                  <a:gd name="T8" fmla="*/ 889 w 2947"/>
                  <a:gd name="T9" fmla="*/ 80 h 1474"/>
                  <a:gd name="T10" fmla="*/ 1077 w 2947"/>
                  <a:gd name="T11" fmla="*/ 139 h 1474"/>
                  <a:gd name="T12" fmla="*/ 1276 w 2947"/>
                  <a:gd name="T13" fmla="*/ 220 h 1474"/>
                  <a:gd name="T14" fmla="*/ 1453 w 2947"/>
                  <a:gd name="T15" fmla="*/ 304 h 1474"/>
                  <a:gd name="T16" fmla="*/ 1622 w 2947"/>
                  <a:gd name="T17" fmla="*/ 388 h 1474"/>
                  <a:gd name="T18" fmla="*/ 1794 w 2947"/>
                  <a:gd name="T19" fmla="*/ 485 h 1474"/>
                  <a:gd name="T20" fmla="*/ 1955 w 2947"/>
                  <a:gd name="T21" fmla="*/ 592 h 1474"/>
                  <a:gd name="T22" fmla="*/ 2111 w 2947"/>
                  <a:gd name="T23" fmla="*/ 716 h 1474"/>
                  <a:gd name="T24" fmla="*/ 2238 w 2947"/>
                  <a:gd name="T25" fmla="*/ 840 h 1474"/>
                  <a:gd name="T26" fmla="*/ 2324 w 2947"/>
                  <a:gd name="T27" fmla="*/ 954 h 1474"/>
                  <a:gd name="T28" fmla="*/ 2859 w 2947"/>
                  <a:gd name="T29" fmla="*/ 917 h 1474"/>
                  <a:gd name="T30" fmla="*/ 2677 w 2947"/>
                  <a:gd name="T31" fmla="*/ 997 h 1474"/>
                  <a:gd name="T32" fmla="*/ 2550 w 2947"/>
                  <a:gd name="T33" fmla="*/ 1062 h 1474"/>
                  <a:gd name="T34" fmla="*/ 2444 w 2947"/>
                  <a:gd name="T35" fmla="*/ 1128 h 1474"/>
                  <a:gd name="T36" fmla="*/ 2342 w 2947"/>
                  <a:gd name="T37" fmla="*/ 1210 h 1474"/>
                  <a:gd name="T38" fmla="*/ 2222 w 2947"/>
                  <a:gd name="T39" fmla="*/ 1318 h 1474"/>
                  <a:gd name="T40" fmla="*/ 2111 w 2947"/>
                  <a:gd name="T41" fmla="*/ 1425 h 1474"/>
                  <a:gd name="T42" fmla="*/ 2014 w 2947"/>
                  <a:gd name="T43" fmla="*/ 1452 h 1474"/>
                  <a:gd name="T44" fmla="*/ 1914 w 2947"/>
                  <a:gd name="T45" fmla="*/ 1402 h 1474"/>
                  <a:gd name="T46" fmla="*/ 1790 w 2947"/>
                  <a:gd name="T47" fmla="*/ 1352 h 1474"/>
                  <a:gd name="T48" fmla="*/ 1677 w 2947"/>
                  <a:gd name="T49" fmla="*/ 1316 h 1474"/>
                  <a:gd name="T50" fmla="*/ 1548 w 2947"/>
                  <a:gd name="T51" fmla="*/ 1280 h 1474"/>
                  <a:gd name="T52" fmla="*/ 1417 w 2947"/>
                  <a:gd name="T53" fmla="*/ 1246 h 1474"/>
                  <a:gd name="T54" fmla="*/ 1290 w 2947"/>
                  <a:gd name="T55" fmla="*/ 1219 h 1474"/>
                  <a:gd name="T56" fmla="*/ 1168 w 2947"/>
                  <a:gd name="T57" fmla="*/ 1192 h 1474"/>
                  <a:gd name="T58" fmla="*/ 1004 w 2947"/>
                  <a:gd name="T59" fmla="*/ 1167 h 1474"/>
                  <a:gd name="T60" fmla="*/ 1605 w 2947"/>
                  <a:gd name="T61" fmla="*/ 970 h 1474"/>
                  <a:gd name="T62" fmla="*/ 1464 w 2947"/>
                  <a:gd name="T63" fmla="*/ 786 h 1474"/>
                  <a:gd name="T64" fmla="*/ 1356 w 2947"/>
                  <a:gd name="T65" fmla="*/ 678 h 1474"/>
                  <a:gd name="T66" fmla="*/ 1201 w 2947"/>
                  <a:gd name="T67" fmla="*/ 533 h 1474"/>
                  <a:gd name="T68" fmla="*/ 1066 w 2947"/>
                  <a:gd name="T69" fmla="*/ 420 h 1474"/>
                  <a:gd name="T70" fmla="*/ 959 w 2947"/>
                  <a:gd name="T71" fmla="*/ 336 h 1474"/>
                  <a:gd name="T72" fmla="*/ 824 w 2947"/>
                  <a:gd name="T73" fmla="*/ 252 h 1474"/>
                  <a:gd name="T74" fmla="*/ 687 w 2947"/>
                  <a:gd name="T75" fmla="*/ 182 h 1474"/>
                  <a:gd name="T76" fmla="*/ 522 w 2947"/>
                  <a:gd name="T77" fmla="*/ 123 h 1474"/>
                  <a:gd name="T78" fmla="*/ 344 w 2947"/>
                  <a:gd name="T79" fmla="*/ 80 h 1474"/>
                  <a:gd name="T80" fmla="*/ 156 w 2947"/>
                  <a:gd name="T81" fmla="*/ 43 h 1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947" h="1474">
                    <a:moveTo>
                      <a:pt x="0" y="10"/>
                    </a:moveTo>
                    <a:lnTo>
                      <a:pt x="162" y="0"/>
                    </a:lnTo>
                    <a:lnTo>
                      <a:pt x="242" y="0"/>
                    </a:lnTo>
                    <a:lnTo>
                      <a:pt x="339" y="0"/>
                    </a:lnTo>
                    <a:lnTo>
                      <a:pt x="430" y="5"/>
                    </a:lnTo>
                    <a:lnTo>
                      <a:pt x="522" y="10"/>
                    </a:lnTo>
                    <a:lnTo>
                      <a:pt x="611" y="21"/>
                    </a:lnTo>
                    <a:lnTo>
                      <a:pt x="692" y="37"/>
                    </a:lnTo>
                    <a:lnTo>
                      <a:pt x="781" y="53"/>
                    </a:lnTo>
                    <a:lnTo>
                      <a:pt x="889" y="80"/>
                    </a:lnTo>
                    <a:lnTo>
                      <a:pt x="986" y="112"/>
                    </a:lnTo>
                    <a:lnTo>
                      <a:pt x="1077" y="139"/>
                    </a:lnTo>
                    <a:lnTo>
                      <a:pt x="1179" y="177"/>
                    </a:lnTo>
                    <a:lnTo>
                      <a:pt x="1276" y="220"/>
                    </a:lnTo>
                    <a:lnTo>
                      <a:pt x="1373" y="263"/>
                    </a:lnTo>
                    <a:lnTo>
                      <a:pt x="1453" y="304"/>
                    </a:lnTo>
                    <a:lnTo>
                      <a:pt x="1545" y="347"/>
                    </a:lnTo>
                    <a:lnTo>
                      <a:pt x="1622" y="388"/>
                    </a:lnTo>
                    <a:lnTo>
                      <a:pt x="1708" y="437"/>
                    </a:lnTo>
                    <a:lnTo>
                      <a:pt x="1794" y="485"/>
                    </a:lnTo>
                    <a:lnTo>
                      <a:pt x="1880" y="544"/>
                    </a:lnTo>
                    <a:lnTo>
                      <a:pt x="1955" y="592"/>
                    </a:lnTo>
                    <a:lnTo>
                      <a:pt x="2035" y="657"/>
                    </a:lnTo>
                    <a:lnTo>
                      <a:pt x="2111" y="716"/>
                    </a:lnTo>
                    <a:lnTo>
                      <a:pt x="2180" y="775"/>
                    </a:lnTo>
                    <a:lnTo>
                      <a:pt x="2238" y="840"/>
                    </a:lnTo>
                    <a:lnTo>
                      <a:pt x="2286" y="895"/>
                    </a:lnTo>
                    <a:lnTo>
                      <a:pt x="2324" y="954"/>
                    </a:lnTo>
                    <a:lnTo>
                      <a:pt x="2947" y="875"/>
                    </a:lnTo>
                    <a:lnTo>
                      <a:pt x="2859" y="917"/>
                    </a:lnTo>
                    <a:lnTo>
                      <a:pt x="2757" y="960"/>
                    </a:lnTo>
                    <a:lnTo>
                      <a:pt x="2677" y="997"/>
                    </a:lnTo>
                    <a:lnTo>
                      <a:pt x="2616" y="1026"/>
                    </a:lnTo>
                    <a:lnTo>
                      <a:pt x="2550" y="1062"/>
                    </a:lnTo>
                    <a:lnTo>
                      <a:pt x="2496" y="1094"/>
                    </a:lnTo>
                    <a:lnTo>
                      <a:pt x="2444" y="1128"/>
                    </a:lnTo>
                    <a:lnTo>
                      <a:pt x="2392" y="1169"/>
                    </a:lnTo>
                    <a:lnTo>
                      <a:pt x="2342" y="1210"/>
                    </a:lnTo>
                    <a:lnTo>
                      <a:pt x="2281" y="1262"/>
                    </a:lnTo>
                    <a:lnTo>
                      <a:pt x="2222" y="1318"/>
                    </a:lnTo>
                    <a:lnTo>
                      <a:pt x="2170" y="1364"/>
                    </a:lnTo>
                    <a:lnTo>
                      <a:pt x="2111" y="1425"/>
                    </a:lnTo>
                    <a:lnTo>
                      <a:pt x="2062" y="1474"/>
                    </a:lnTo>
                    <a:lnTo>
                      <a:pt x="2014" y="1452"/>
                    </a:lnTo>
                    <a:lnTo>
                      <a:pt x="1966" y="1425"/>
                    </a:lnTo>
                    <a:lnTo>
                      <a:pt x="1914" y="1402"/>
                    </a:lnTo>
                    <a:lnTo>
                      <a:pt x="1853" y="1377"/>
                    </a:lnTo>
                    <a:lnTo>
                      <a:pt x="1790" y="1352"/>
                    </a:lnTo>
                    <a:lnTo>
                      <a:pt x="1733" y="1332"/>
                    </a:lnTo>
                    <a:lnTo>
                      <a:pt x="1677" y="1316"/>
                    </a:lnTo>
                    <a:lnTo>
                      <a:pt x="1614" y="1296"/>
                    </a:lnTo>
                    <a:lnTo>
                      <a:pt x="1548" y="1280"/>
                    </a:lnTo>
                    <a:lnTo>
                      <a:pt x="1480" y="1262"/>
                    </a:lnTo>
                    <a:lnTo>
                      <a:pt x="1417" y="1246"/>
                    </a:lnTo>
                    <a:lnTo>
                      <a:pt x="1356" y="1230"/>
                    </a:lnTo>
                    <a:lnTo>
                      <a:pt x="1290" y="1219"/>
                    </a:lnTo>
                    <a:lnTo>
                      <a:pt x="1227" y="1205"/>
                    </a:lnTo>
                    <a:lnTo>
                      <a:pt x="1168" y="1192"/>
                    </a:lnTo>
                    <a:lnTo>
                      <a:pt x="1099" y="1178"/>
                    </a:lnTo>
                    <a:lnTo>
                      <a:pt x="1004" y="1167"/>
                    </a:lnTo>
                    <a:lnTo>
                      <a:pt x="1648" y="1056"/>
                    </a:lnTo>
                    <a:lnTo>
                      <a:pt x="1605" y="970"/>
                    </a:lnTo>
                    <a:lnTo>
                      <a:pt x="1555" y="906"/>
                    </a:lnTo>
                    <a:lnTo>
                      <a:pt x="1464" y="786"/>
                    </a:lnTo>
                    <a:lnTo>
                      <a:pt x="1410" y="732"/>
                    </a:lnTo>
                    <a:lnTo>
                      <a:pt x="1356" y="678"/>
                    </a:lnTo>
                    <a:lnTo>
                      <a:pt x="1260" y="587"/>
                    </a:lnTo>
                    <a:lnTo>
                      <a:pt x="1201" y="533"/>
                    </a:lnTo>
                    <a:lnTo>
                      <a:pt x="1131" y="469"/>
                    </a:lnTo>
                    <a:lnTo>
                      <a:pt x="1066" y="420"/>
                    </a:lnTo>
                    <a:lnTo>
                      <a:pt x="1013" y="377"/>
                    </a:lnTo>
                    <a:lnTo>
                      <a:pt x="959" y="336"/>
                    </a:lnTo>
                    <a:lnTo>
                      <a:pt x="894" y="293"/>
                    </a:lnTo>
                    <a:lnTo>
                      <a:pt x="824" y="252"/>
                    </a:lnTo>
                    <a:lnTo>
                      <a:pt x="755" y="220"/>
                    </a:lnTo>
                    <a:lnTo>
                      <a:pt x="687" y="182"/>
                    </a:lnTo>
                    <a:lnTo>
                      <a:pt x="601" y="150"/>
                    </a:lnTo>
                    <a:lnTo>
                      <a:pt x="522" y="123"/>
                    </a:lnTo>
                    <a:lnTo>
                      <a:pt x="430" y="102"/>
                    </a:lnTo>
                    <a:lnTo>
                      <a:pt x="344" y="80"/>
                    </a:lnTo>
                    <a:lnTo>
                      <a:pt x="253" y="59"/>
                    </a:lnTo>
                    <a:lnTo>
                      <a:pt x="156" y="43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47" name="Group 15"/>
            <p:cNvGrpSpPr>
              <a:grpSpLocks/>
            </p:cNvGrpSpPr>
            <p:nvPr/>
          </p:nvGrpSpPr>
          <p:grpSpPr bwMode="auto">
            <a:xfrm>
              <a:off x="2891" y="1846"/>
              <a:ext cx="1475" cy="821"/>
              <a:chOff x="2891" y="1846"/>
              <a:chExt cx="1475" cy="821"/>
            </a:xfrm>
          </p:grpSpPr>
          <p:sp>
            <p:nvSpPr>
              <p:cNvPr id="93" name="Freeform 16"/>
              <p:cNvSpPr>
                <a:spLocks/>
              </p:cNvSpPr>
              <p:nvPr/>
            </p:nvSpPr>
            <p:spPr bwMode="auto">
              <a:xfrm>
                <a:off x="2892" y="1846"/>
                <a:ext cx="1474" cy="744"/>
              </a:xfrm>
              <a:custGeom>
                <a:avLst/>
                <a:gdLst>
                  <a:gd name="T0" fmla="*/ 2780 w 2948"/>
                  <a:gd name="T1" fmla="*/ 0 h 1487"/>
                  <a:gd name="T2" fmla="*/ 2604 w 2948"/>
                  <a:gd name="T3" fmla="*/ 0 h 1487"/>
                  <a:gd name="T4" fmla="*/ 2422 w 2948"/>
                  <a:gd name="T5" fmla="*/ 9 h 1487"/>
                  <a:gd name="T6" fmla="*/ 2252 w 2948"/>
                  <a:gd name="T7" fmla="*/ 36 h 1487"/>
                  <a:gd name="T8" fmla="*/ 2055 w 2948"/>
                  <a:gd name="T9" fmla="*/ 79 h 1487"/>
                  <a:gd name="T10" fmla="*/ 1866 w 2948"/>
                  <a:gd name="T11" fmla="*/ 140 h 1487"/>
                  <a:gd name="T12" fmla="*/ 1668 w 2948"/>
                  <a:gd name="T13" fmla="*/ 223 h 1487"/>
                  <a:gd name="T14" fmla="*/ 1490 w 2948"/>
                  <a:gd name="T15" fmla="*/ 308 h 1487"/>
                  <a:gd name="T16" fmla="*/ 1322 w 2948"/>
                  <a:gd name="T17" fmla="*/ 393 h 1487"/>
                  <a:gd name="T18" fmla="*/ 1150 w 2948"/>
                  <a:gd name="T19" fmla="*/ 491 h 1487"/>
                  <a:gd name="T20" fmla="*/ 989 w 2948"/>
                  <a:gd name="T21" fmla="*/ 600 h 1487"/>
                  <a:gd name="T22" fmla="*/ 833 w 2948"/>
                  <a:gd name="T23" fmla="*/ 726 h 1487"/>
                  <a:gd name="T24" fmla="*/ 706 w 2948"/>
                  <a:gd name="T25" fmla="*/ 851 h 1487"/>
                  <a:gd name="T26" fmla="*/ 620 w 2948"/>
                  <a:gd name="T27" fmla="*/ 968 h 1487"/>
                  <a:gd name="T28" fmla="*/ 95 w 2948"/>
                  <a:gd name="T29" fmla="*/ 930 h 1487"/>
                  <a:gd name="T30" fmla="*/ 261 w 2948"/>
                  <a:gd name="T31" fmla="*/ 1005 h 1487"/>
                  <a:gd name="T32" fmla="*/ 389 w 2948"/>
                  <a:gd name="T33" fmla="*/ 1080 h 1487"/>
                  <a:gd name="T34" fmla="*/ 494 w 2948"/>
                  <a:gd name="T35" fmla="*/ 1149 h 1487"/>
                  <a:gd name="T36" fmla="*/ 602 w 2948"/>
                  <a:gd name="T37" fmla="*/ 1227 h 1487"/>
                  <a:gd name="T38" fmla="*/ 727 w 2948"/>
                  <a:gd name="T39" fmla="*/ 1331 h 1487"/>
                  <a:gd name="T40" fmla="*/ 836 w 2948"/>
                  <a:gd name="T41" fmla="*/ 1441 h 1487"/>
                  <a:gd name="T42" fmla="*/ 930 w 2948"/>
                  <a:gd name="T43" fmla="*/ 1473 h 1487"/>
                  <a:gd name="T44" fmla="*/ 1030 w 2948"/>
                  <a:gd name="T45" fmla="*/ 1423 h 1487"/>
                  <a:gd name="T46" fmla="*/ 1153 w 2948"/>
                  <a:gd name="T47" fmla="*/ 1369 h 1487"/>
                  <a:gd name="T48" fmla="*/ 1266 w 2948"/>
                  <a:gd name="T49" fmla="*/ 1335 h 1487"/>
                  <a:gd name="T50" fmla="*/ 1395 w 2948"/>
                  <a:gd name="T51" fmla="*/ 1299 h 1487"/>
                  <a:gd name="T52" fmla="*/ 1526 w 2948"/>
                  <a:gd name="T53" fmla="*/ 1263 h 1487"/>
                  <a:gd name="T54" fmla="*/ 1653 w 2948"/>
                  <a:gd name="T55" fmla="*/ 1236 h 1487"/>
                  <a:gd name="T56" fmla="*/ 1775 w 2948"/>
                  <a:gd name="T57" fmla="*/ 1209 h 1487"/>
                  <a:gd name="T58" fmla="*/ 1940 w 2948"/>
                  <a:gd name="T59" fmla="*/ 1183 h 1487"/>
                  <a:gd name="T60" fmla="*/ 1338 w 2948"/>
                  <a:gd name="T61" fmla="*/ 984 h 1487"/>
                  <a:gd name="T62" fmla="*/ 1480 w 2948"/>
                  <a:gd name="T63" fmla="*/ 797 h 1487"/>
                  <a:gd name="T64" fmla="*/ 1587 w 2948"/>
                  <a:gd name="T65" fmla="*/ 686 h 1487"/>
                  <a:gd name="T66" fmla="*/ 1743 w 2948"/>
                  <a:gd name="T67" fmla="*/ 541 h 1487"/>
                  <a:gd name="T68" fmla="*/ 1877 w 2948"/>
                  <a:gd name="T69" fmla="*/ 443 h 1487"/>
                  <a:gd name="T70" fmla="*/ 1979 w 2948"/>
                  <a:gd name="T71" fmla="*/ 369 h 1487"/>
                  <a:gd name="T72" fmla="*/ 2124 w 2948"/>
                  <a:gd name="T73" fmla="*/ 285 h 1487"/>
                  <a:gd name="T74" fmla="*/ 2241 w 2948"/>
                  <a:gd name="T75" fmla="*/ 226 h 1487"/>
                  <a:gd name="T76" fmla="*/ 2413 w 2948"/>
                  <a:gd name="T77" fmla="*/ 178 h 1487"/>
                  <a:gd name="T78" fmla="*/ 2594 w 2948"/>
                  <a:gd name="T79" fmla="*/ 135 h 1487"/>
                  <a:gd name="T80" fmla="*/ 2948 w 2948"/>
                  <a:gd name="T81" fmla="*/ 113 h 1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948" h="1487">
                    <a:moveTo>
                      <a:pt x="2947" y="9"/>
                    </a:moveTo>
                    <a:lnTo>
                      <a:pt x="2780" y="0"/>
                    </a:lnTo>
                    <a:lnTo>
                      <a:pt x="2701" y="0"/>
                    </a:lnTo>
                    <a:lnTo>
                      <a:pt x="2604" y="0"/>
                    </a:lnTo>
                    <a:lnTo>
                      <a:pt x="2513" y="4"/>
                    </a:lnTo>
                    <a:lnTo>
                      <a:pt x="2422" y="9"/>
                    </a:lnTo>
                    <a:lnTo>
                      <a:pt x="2332" y="20"/>
                    </a:lnTo>
                    <a:lnTo>
                      <a:pt x="2252" y="36"/>
                    </a:lnTo>
                    <a:lnTo>
                      <a:pt x="2162" y="54"/>
                    </a:lnTo>
                    <a:lnTo>
                      <a:pt x="2055" y="79"/>
                    </a:lnTo>
                    <a:lnTo>
                      <a:pt x="1958" y="113"/>
                    </a:lnTo>
                    <a:lnTo>
                      <a:pt x="1866" y="140"/>
                    </a:lnTo>
                    <a:lnTo>
                      <a:pt x="1764" y="180"/>
                    </a:lnTo>
                    <a:lnTo>
                      <a:pt x="1668" y="223"/>
                    </a:lnTo>
                    <a:lnTo>
                      <a:pt x="1571" y="266"/>
                    </a:lnTo>
                    <a:lnTo>
                      <a:pt x="1490" y="308"/>
                    </a:lnTo>
                    <a:lnTo>
                      <a:pt x="1399" y="351"/>
                    </a:lnTo>
                    <a:lnTo>
                      <a:pt x="1322" y="393"/>
                    </a:lnTo>
                    <a:lnTo>
                      <a:pt x="1236" y="441"/>
                    </a:lnTo>
                    <a:lnTo>
                      <a:pt x="1150" y="491"/>
                    </a:lnTo>
                    <a:lnTo>
                      <a:pt x="1064" y="552"/>
                    </a:lnTo>
                    <a:lnTo>
                      <a:pt x="989" y="600"/>
                    </a:lnTo>
                    <a:lnTo>
                      <a:pt x="908" y="667"/>
                    </a:lnTo>
                    <a:lnTo>
                      <a:pt x="833" y="726"/>
                    </a:lnTo>
                    <a:lnTo>
                      <a:pt x="763" y="785"/>
                    </a:lnTo>
                    <a:lnTo>
                      <a:pt x="706" y="851"/>
                    </a:lnTo>
                    <a:lnTo>
                      <a:pt x="657" y="907"/>
                    </a:lnTo>
                    <a:lnTo>
                      <a:pt x="620" y="968"/>
                    </a:lnTo>
                    <a:lnTo>
                      <a:pt x="0" y="885"/>
                    </a:lnTo>
                    <a:lnTo>
                      <a:pt x="95" y="930"/>
                    </a:lnTo>
                    <a:lnTo>
                      <a:pt x="170" y="968"/>
                    </a:lnTo>
                    <a:lnTo>
                      <a:pt x="261" y="1005"/>
                    </a:lnTo>
                    <a:lnTo>
                      <a:pt x="328" y="1045"/>
                    </a:lnTo>
                    <a:lnTo>
                      <a:pt x="389" y="1080"/>
                    </a:lnTo>
                    <a:lnTo>
                      <a:pt x="442" y="1109"/>
                    </a:lnTo>
                    <a:lnTo>
                      <a:pt x="494" y="1149"/>
                    </a:lnTo>
                    <a:lnTo>
                      <a:pt x="546" y="1184"/>
                    </a:lnTo>
                    <a:lnTo>
                      <a:pt x="602" y="1227"/>
                    </a:lnTo>
                    <a:lnTo>
                      <a:pt x="663" y="1279"/>
                    </a:lnTo>
                    <a:lnTo>
                      <a:pt x="727" y="1331"/>
                    </a:lnTo>
                    <a:lnTo>
                      <a:pt x="779" y="1383"/>
                    </a:lnTo>
                    <a:lnTo>
                      <a:pt x="836" y="1441"/>
                    </a:lnTo>
                    <a:lnTo>
                      <a:pt x="881" y="1487"/>
                    </a:lnTo>
                    <a:lnTo>
                      <a:pt x="930" y="1473"/>
                    </a:lnTo>
                    <a:lnTo>
                      <a:pt x="978" y="1444"/>
                    </a:lnTo>
                    <a:lnTo>
                      <a:pt x="1030" y="1423"/>
                    </a:lnTo>
                    <a:lnTo>
                      <a:pt x="1091" y="1396"/>
                    </a:lnTo>
                    <a:lnTo>
                      <a:pt x="1153" y="1369"/>
                    </a:lnTo>
                    <a:lnTo>
                      <a:pt x="1211" y="1351"/>
                    </a:lnTo>
                    <a:lnTo>
                      <a:pt x="1266" y="1335"/>
                    </a:lnTo>
                    <a:lnTo>
                      <a:pt x="1329" y="1313"/>
                    </a:lnTo>
                    <a:lnTo>
                      <a:pt x="1395" y="1299"/>
                    </a:lnTo>
                    <a:lnTo>
                      <a:pt x="1463" y="1279"/>
                    </a:lnTo>
                    <a:lnTo>
                      <a:pt x="1526" y="1263"/>
                    </a:lnTo>
                    <a:lnTo>
                      <a:pt x="1587" y="1247"/>
                    </a:lnTo>
                    <a:lnTo>
                      <a:pt x="1653" y="1236"/>
                    </a:lnTo>
                    <a:lnTo>
                      <a:pt x="1716" y="1222"/>
                    </a:lnTo>
                    <a:lnTo>
                      <a:pt x="1775" y="1209"/>
                    </a:lnTo>
                    <a:lnTo>
                      <a:pt x="1845" y="1193"/>
                    </a:lnTo>
                    <a:lnTo>
                      <a:pt x="1940" y="1183"/>
                    </a:lnTo>
                    <a:lnTo>
                      <a:pt x="1295" y="1070"/>
                    </a:lnTo>
                    <a:lnTo>
                      <a:pt x="1338" y="984"/>
                    </a:lnTo>
                    <a:lnTo>
                      <a:pt x="1388" y="919"/>
                    </a:lnTo>
                    <a:lnTo>
                      <a:pt x="1480" y="797"/>
                    </a:lnTo>
                    <a:lnTo>
                      <a:pt x="1533" y="742"/>
                    </a:lnTo>
                    <a:lnTo>
                      <a:pt x="1587" y="686"/>
                    </a:lnTo>
                    <a:lnTo>
                      <a:pt x="1684" y="595"/>
                    </a:lnTo>
                    <a:lnTo>
                      <a:pt x="1743" y="541"/>
                    </a:lnTo>
                    <a:lnTo>
                      <a:pt x="1813" y="486"/>
                    </a:lnTo>
                    <a:lnTo>
                      <a:pt x="1877" y="443"/>
                    </a:lnTo>
                    <a:lnTo>
                      <a:pt x="1931" y="411"/>
                    </a:lnTo>
                    <a:lnTo>
                      <a:pt x="1979" y="369"/>
                    </a:lnTo>
                    <a:lnTo>
                      <a:pt x="2049" y="332"/>
                    </a:lnTo>
                    <a:lnTo>
                      <a:pt x="2124" y="285"/>
                    </a:lnTo>
                    <a:lnTo>
                      <a:pt x="2184" y="253"/>
                    </a:lnTo>
                    <a:lnTo>
                      <a:pt x="2241" y="226"/>
                    </a:lnTo>
                    <a:lnTo>
                      <a:pt x="2343" y="199"/>
                    </a:lnTo>
                    <a:lnTo>
                      <a:pt x="2413" y="178"/>
                    </a:lnTo>
                    <a:lnTo>
                      <a:pt x="2513" y="156"/>
                    </a:lnTo>
                    <a:lnTo>
                      <a:pt x="2594" y="135"/>
                    </a:lnTo>
                    <a:lnTo>
                      <a:pt x="2690" y="124"/>
                    </a:lnTo>
                    <a:lnTo>
                      <a:pt x="2948" y="113"/>
                    </a:lnTo>
                    <a:lnTo>
                      <a:pt x="2947" y="9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4" name="Freeform 17"/>
              <p:cNvSpPr>
                <a:spLocks/>
              </p:cNvSpPr>
              <p:nvPr/>
            </p:nvSpPr>
            <p:spPr bwMode="auto">
              <a:xfrm>
                <a:off x="3541" y="2386"/>
                <a:ext cx="319" cy="124"/>
              </a:xfrm>
              <a:custGeom>
                <a:avLst/>
                <a:gdLst>
                  <a:gd name="T0" fmla="*/ 637 w 637"/>
                  <a:gd name="T1" fmla="*/ 103 h 248"/>
                  <a:gd name="T2" fmla="*/ 637 w 637"/>
                  <a:gd name="T3" fmla="*/ 248 h 248"/>
                  <a:gd name="T4" fmla="*/ 0 w 637"/>
                  <a:gd name="T5" fmla="*/ 135 h 248"/>
                  <a:gd name="T6" fmla="*/ 10 w 637"/>
                  <a:gd name="T7" fmla="*/ 69 h 248"/>
                  <a:gd name="T8" fmla="*/ 53 w 637"/>
                  <a:gd name="T9" fmla="*/ 0 h 248"/>
                  <a:gd name="T10" fmla="*/ 637 w 637"/>
                  <a:gd name="T11" fmla="*/ 103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7" h="248">
                    <a:moveTo>
                      <a:pt x="637" y="103"/>
                    </a:moveTo>
                    <a:lnTo>
                      <a:pt x="637" y="248"/>
                    </a:lnTo>
                    <a:lnTo>
                      <a:pt x="0" y="135"/>
                    </a:lnTo>
                    <a:lnTo>
                      <a:pt x="10" y="69"/>
                    </a:lnTo>
                    <a:lnTo>
                      <a:pt x="53" y="0"/>
                    </a:lnTo>
                    <a:lnTo>
                      <a:pt x="637" y="103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5" name="Freeform 18"/>
              <p:cNvSpPr>
                <a:spLocks/>
              </p:cNvSpPr>
              <p:nvPr/>
            </p:nvSpPr>
            <p:spPr bwMode="auto">
              <a:xfrm>
                <a:off x="2892" y="2290"/>
                <a:ext cx="307" cy="120"/>
              </a:xfrm>
              <a:custGeom>
                <a:avLst/>
                <a:gdLst>
                  <a:gd name="T0" fmla="*/ 0 w 614"/>
                  <a:gd name="T1" fmla="*/ 0 h 240"/>
                  <a:gd name="T2" fmla="*/ 2 w 614"/>
                  <a:gd name="T3" fmla="*/ 136 h 240"/>
                  <a:gd name="T4" fmla="*/ 614 w 614"/>
                  <a:gd name="T5" fmla="*/ 240 h 240"/>
                  <a:gd name="T6" fmla="*/ 614 w 614"/>
                  <a:gd name="T7" fmla="*/ 70 h 240"/>
                  <a:gd name="T8" fmla="*/ 0 w 614"/>
                  <a:gd name="T9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4" h="240">
                    <a:moveTo>
                      <a:pt x="0" y="0"/>
                    </a:moveTo>
                    <a:lnTo>
                      <a:pt x="2" y="136"/>
                    </a:lnTo>
                    <a:lnTo>
                      <a:pt x="614" y="240"/>
                    </a:lnTo>
                    <a:lnTo>
                      <a:pt x="614" y="7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6" name="Freeform 19"/>
              <p:cNvSpPr>
                <a:spLocks/>
              </p:cNvSpPr>
              <p:nvPr/>
            </p:nvSpPr>
            <p:spPr bwMode="auto">
              <a:xfrm>
                <a:off x="2891" y="1901"/>
                <a:ext cx="1474" cy="766"/>
              </a:xfrm>
              <a:custGeom>
                <a:avLst/>
                <a:gdLst>
                  <a:gd name="T0" fmla="*/ 2784 w 2949"/>
                  <a:gd name="T1" fmla="*/ 0 h 1531"/>
                  <a:gd name="T2" fmla="*/ 2608 w 2949"/>
                  <a:gd name="T3" fmla="*/ 0 h 1531"/>
                  <a:gd name="T4" fmla="*/ 2426 w 2949"/>
                  <a:gd name="T5" fmla="*/ 10 h 1531"/>
                  <a:gd name="T6" fmla="*/ 2255 w 2949"/>
                  <a:gd name="T7" fmla="*/ 37 h 1531"/>
                  <a:gd name="T8" fmla="*/ 2058 w 2949"/>
                  <a:gd name="T9" fmla="*/ 82 h 1531"/>
                  <a:gd name="T10" fmla="*/ 1870 w 2949"/>
                  <a:gd name="T11" fmla="*/ 145 h 1531"/>
                  <a:gd name="T12" fmla="*/ 1671 w 2949"/>
                  <a:gd name="T13" fmla="*/ 227 h 1531"/>
                  <a:gd name="T14" fmla="*/ 1494 w 2949"/>
                  <a:gd name="T15" fmla="*/ 317 h 1531"/>
                  <a:gd name="T16" fmla="*/ 1326 w 2949"/>
                  <a:gd name="T17" fmla="*/ 404 h 1531"/>
                  <a:gd name="T18" fmla="*/ 1154 w 2949"/>
                  <a:gd name="T19" fmla="*/ 505 h 1531"/>
                  <a:gd name="T20" fmla="*/ 992 w 2949"/>
                  <a:gd name="T21" fmla="*/ 618 h 1531"/>
                  <a:gd name="T22" fmla="*/ 837 w 2949"/>
                  <a:gd name="T23" fmla="*/ 747 h 1531"/>
                  <a:gd name="T24" fmla="*/ 709 w 2949"/>
                  <a:gd name="T25" fmla="*/ 877 h 1531"/>
                  <a:gd name="T26" fmla="*/ 623 w 2949"/>
                  <a:gd name="T27" fmla="*/ 996 h 1531"/>
                  <a:gd name="T28" fmla="*/ 99 w 2949"/>
                  <a:gd name="T29" fmla="*/ 956 h 1531"/>
                  <a:gd name="T30" fmla="*/ 265 w 2949"/>
                  <a:gd name="T31" fmla="*/ 1035 h 1531"/>
                  <a:gd name="T32" fmla="*/ 392 w 2949"/>
                  <a:gd name="T33" fmla="*/ 1112 h 1531"/>
                  <a:gd name="T34" fmla="*/ 498 w 2949"/>
                  <a:gd name="T35" fmla="*/ 1182 h 1531"/>
                  <a:gd name="T36" fmla="*/ 606 w 2949"/>
                  <a:gd name="T37" fmla="*/ 1262 h 1531"/>
                  <a:gd name="T38" fmla="*/ 731 w 2949"/>
                  <a:gd name="T39" fmla="*/ 1370 h 1531"/>
                  <a:gd name="T40" fmla="*/ 840 w 2949"/>
                  <a:gd name="T41" fmla="*/ 1481 h 1531"/>
                  <a:gd name="T42" fmla="*/ 933 w 2949"/>
                  <a:gd name="T43" fmla="*/ 1513 h 1531"/>
                  <a:gd name="T44" fmla="*/ 1034 w 2949"/>
                  <a:gd name="T45" fmla="*/ 1461 h 1531"/>
                  <a:gd name="T46" fmla="*/ 1157 w 2949"/>
                  <a:gd name="T47" fmla="*/ 1408 h 1531"/>
                  <a:gd name="T48" fmla="*/ 1270 w 2949"/>
                  <a:gd name="T49" fmla="*/ 1374 h 1531"/>
                  <a:gd name="T50" fmla="*/ 1399 w 2949"/>
                  <a:gd name="T51" fmla="*/ 1336 h 1531"/>
                  <a:gd name="T52" fmla="*/ 1530 w 2949"/>
                  <a:gd name="T53" fmla="*/ 1300 h 1531"/>
                  <a:gd name="T54" fmla="*/ 1657 w 2949"/>
                  <a:gd name="T55" fmla="*/ 1271 h 1531"/>
                  <a:gd name="T56" fmla="*/ 1779 w 2949"/>
                  <a:gd name="T57" fmla="*/ 1245 h 1531"/>
                  <a:gd name="T58" fmla="*/ 1940 w 2949"/>
                  <a:gd name="T59" fmla="*/ 1218 h 1531"/>
                  <a:gd name="T60" fmla="*/ 1342 w 2949"/>
                  <a:gd name="T61" fmla="*/ 1012 h 1531"/>
                  <a:gd name="T62" fmla="*/ 1483 w 2949"/>
                  <a:gd name="T63" fmla="*/ 822 h 1531"/>
                  <a:gd name="T64" fmla="*/ 1591 w 2949"/>
                  <a:gd name="T65" fmla="*/ 707 h 1531"/>
                  <a:gd name="T66" fmla="*/ 1747 w 2949"/>
                  <a:gd name="T67" fmla="*/ 557 h 1531"/>
                  <a:gd name="T68" fmla="*/ 1881 w 2949"/>
                  <a:gd name="T69" fmla="*/ 439 h 1531"/>
                  <a:gd name="T70" fmla="*/ 1988 w 2949"/>
                  <a:gd name="T71" fmla="*/ 351 h 1531"/>
                  <a:gd name="T72" fmla="*/ 2123 w 2949"/>
                  <a:gd name="T73" fmla="*/ 261 h 1531"/>
                  <a:gd name="T74" fmla="*/ 2261 w 2949"/>
                  <a:gd name="T75" fmla="*/ 188 h 1531"/>
                  <a:gd name="T76" fmla="*/ 2426 w 2949"/>
                  <a:gd name="T77" fmla="*/ 129 h 1531"/>
                  <a:gd name="T78" fmla="*/ 2603 w 2949"/>
                  <a:gd name="T79" fmla="*/ 82 h 1531"/>
                  <a:gd name="T80" fmla="*/ 2793 w 2949"/>
                  <a:gd name="T81" fmla="*/ 41 h 15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949" h="1531">
                    <a:moveTo>
                      <a:pt x="2949" y="10"/>
                    </a:moveTo>
                    <a:lnTo>
                      <a:pt x="2784" y="0"/>
                    </a:lnTo>
                    <a:lnTo>
                      <a:pt x="2705" y="0"/>
                    </a:lnTo>
                    <a:lnTo>
                      <a:pt x="2608" y="0"/>
                    </a:lnTo>
                    <a:lnTo>
                      <a:pt x="2517" y="5"/>
                    </a:lnTo>
                    <a:lnTo>
                      <a:pt x="2426" y="10"/>
                    </a:lnTo>
                    <a:lnTo>
                      <a:pt x="2336" y="21"/>
                    </a:lnTo>
                    <a:lnTo>
                      <a:pt x="2255" y="37"/>
                    </a:lnTo>
                    <a:lnTo>
                      <a:pt x="2166" y="55"/>
                    </a:lnTo>
                    <a:lnTo>
                      <a:pt x="2058" y="82"/>
                    </a:lnTo>
                    <a:lnTo>
                      <a:pt x="1962" y="116"/>
                    </a:lnTo>
                    <a:lnTo>
                      <a:pt x="1870" y="145"/>
                    </a:lnTo>
                    <a:lnTo>
                      <a:pt x="1768" y="184"/>
                    </a:lnTo>
                    <a:lnTo>
                      <a:pt x="1671" y="227"/>
                    </a:lnTo>
                    <a:lnTo>
                      <a:pt x="1575" y="272"/>
                    </a:lnTo>
                    <a:lnTo>
                      <a:pt x="1494" y="317"/>
                    </a:lnTo>
                    <a:lnTo>
                      <a:pt x="1403" y="361"/>
                    </a:lnTo>
                    <a:lnTo>
                      <a:pt x="1326" y="404"/>
                    </a:lnTo>
                    <a:lnTo>
                      <a:pt x="1240" y="455"/>
                    </a:lnTo>
                    <a:lnTo>
                      <a:pt x="1154" y="505"/>
                    </a:lnTo>
                    <a:lnTo>
                      <a:pt x="1068" y="567"/>
                    </a:lnTo>
                    <a:lnTo>
                      <a:pt x="992" y="618"/>
                    </a:lnTo>
                    <a:lnTo>
                      <a:pt x="912" y="686"/>
                    </a:lnTo>
                    <a:lnTo>
                      <a:pt x="837" y="747"/>
                    </a:lnTo>
                    <a:lnTo>
                      <a:pt x="767" y="809"/>
                    </a:lnTo>
                    <a:lnTo>
                      <a:pt x="709" y="877"/>
                    </a:lnTo>
                    <a:lnTo>
                      <a:pt x="661" y="933"/>
                    </a:lnTo>
                    <a:lnTo>
                      <a:pt x="623" y="996"/>
                    </a:lnTo>
                    <a:lnTo>
                      <a:pt x="0" y="913"/>
                    </a:lnTo>
                    <a:lnTo>
                      <a:pt x="99" y="956"/>
                    </a:lnTo>
                    <a:lnTo>
                      <a:pt x="174" y="996"/>
                    </a:lnTo>
                    <a:lnTo>
                      <a:pt x="265" y="1035"/>
                    </a:lnTo>
                    <a:lnTo>
                      <a:pt x="331" y="1074"/>
                    </a:lnTo>
                    <a:lnTo>
                      <a:pt x="392" y="1112"/>
                    </a:lnTo>
                    <a:lnTo>
                      <a:pt x="446" y="1141"/>
                    </a:lnTo>
                    <a:lnTo>
                      <a:pt x="498" y="1182"/>
                    </a:lnTo>
                    <a:lnTo>
                      <a:pt x="550" y="1219"/>
                    </a:lnTo>
                    <a:lnTo>
                      <a:pt x="606" y="1262"/>
                    </a:lnTo>
                    <a:lnTo>
                      <a:pt x="666" y="1316"/>
                    </a:lnTo>
                    <a:lnTo>
                      <a:pt x="731" y="1370"/>
                    </a:lnTo>
                    <a:lnTo>
                      <a:pt x="783" y="1422"/>
                    </a:lnTo>
                    <a:lnTo>
                      <a:pt x="840" y="1481"/>
                    </a:lnTo>
                    <a:lnTo>
                      <a:pt x="885" y="1531"/>
                    </a:lnTo>
                    <a:lnTo>
                      <a:pt x="933" y="1513"/>
                    </a:lnTo>
                    <a:lnTo>
                      <a:pt x="982" y="1485"/>
                    </a:lnTo>
                    <a:lnTo>
                      <a:pt x="1034" y="1461"/>
                    </a:lnTo>
                    <a:lnTo>
                      <a:pt x="1095" y="1434"/>
                    </a:lnTo>
                    <a:lnTo>
                      <a:pt x="1157" y="1408"/>
                    </a:lnTo>
                    <a:lnTo>
                      <a:pt x="1215" y="1388"/>
                    </a:lnTo>
                    <a:lnTo>
                      <a:pt x="1270" y="1374"/>
                    </a:lnTo>
                    <a:lnTo>
                      <a:pt x="1333" y="1352"/>
                    </a:lnTo>
                    <a:lnTo>
                      <a:pt x="1399" y="1336"/>
                    </a:lnTo>
                    <a:lnTo>
                      <a:pt x="1467" y="1316"/>
                    </a:lnTo>
                    <a:lnTo>
                      <a:pt x="1530" y="1300"/>
                    </a:lnTo>
                    <a:lnTo>
                      <a:pt x="1591" y="1284"/>
                    </a:lnTo>
                    <a:lnTo>
                      <a:pt x="1657" y="1271"/>
                    </a:lnTo>
                    <a:lnTo>
                      <a:pt x="1720" y="1257"/>
                    </a:lnTo>
                    <a:lnTo>
                      <a:pt x="1779" y="1245"/>
                    </a:lnTo>
                    <a:lnTo>
                      <a:pt x="1849" y="1228"/>
                    </a:lnTo>
                    <a:lnTo>
                      <a:pt x="1940" y="1218"/>
                    </a:lnTo>
                    <a:lnTo>
                      <a:pt x="1299" y="1101"/>
                    </a:lnTo>
                    <a:lnTo>
                      <a:pt x="1342" y="1012"/>
                    </a:lnTo>
                    <a:lnTo>
                      <a:pt x="1392" y="945"/>
                    </a:lnTo>
                    <a:lnTo>
                      <a:pt x="1483" y="822"/>
                    </a:lnTo>
                    <a:lnTo>
                      <a:pt x="1537" y="763"/>
                    </a:lnTo>
                    <a:lnTo>
                      <a:pt x="1591" y="707"/>
                    </a:lnTo>
                    <a:lnTo>
                      <a:pt x="1688" y="612"/>
                    </a:lnTo>
                    <a:lnTo>
                      <a:pt x="1747" y="557"/>
                    </a:lnTo>
                    <a:lnTo>
                      <a:pt x="1816" y="489"/>
                    </a:lnTo>
                    <a:lnTo>
                      <a:pt x="1881" y="439"/>
                    </a:lnTo>
                    <a:lnTo>
                      <a:pt x="1935" y="394"/>
                    </a:lnTo>
                    <a:lnTo>
                      <a:pt x="1988" y="351"/>
                    </a:lnTo>
                    <a:lnTo>
                      <a:pt x="2053" y="306"/>
                    </a:lnTo>
                    <a:lnTo>
                      <a:pt x="2123" y="261"/>
                    </a:lnTo>
                    <a:lnTo>
                      <a:pt x="2193" y="227"/>
                    </a:lnTo>
                    <a:lnTo>
                      <a:pt x="2261" y="188"/>
                    </a:lnTo>
                    <a:lnTo>
                      <a:pt x="2347" y="156"/>
                    </a:lnTo>
                    <a:lnTo>
                      <a:pt x="2426" y="129"/>
                    </a:lnTo>
                    <a:lnTo>
                      <a:pt x="2517" y="105"/>
                    </a:lnTo>
                    <a:lnTo>
                      <a:pt x="2603" y="82"/>
                    </a:lnTo>
                    <a:lnTo>
                      <a:pt x="2694" y="61"/>
                    </a:lnTo>
                    <a:lnTo>
                      <a:pt x="2793" y="41"/>
                    </a:lnTo>
                    <a:lnTo>
                      <a:pt x="2949" y="1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48" name="Group 20"/>
            <p:cNvGrpSpPr>
              <a:grpSpLocks/>
            </p:cNvGrpSpPr>
            <p:nvPr/>
          </p:nvGrpSpPr>
          <p:grpSpPr bwMode="auto">
            <a:xfrm>
              <a:off x="2892" y="2803"/>
              <a:ext cx="1473" cy="827"/>
              <a:chOff x="2892" y="2803"/>
              <a:chExt cx="1473" cy="827"/>
            </a:xfrm>
          </p:grpSpPr>
          <p:sp>
            <p:nvSpPr>
              <p:cNvPr id="89" name="Freeform 21"/>
              <p:cNvSpPr>
                <a:spLocks/>
              </p:cNvSpPr>
              <p:nvPr/>
            </p:nvSpPr>
            <p:spPr bwMode="auto">
              <a:xfrm>
                <a:off x="3512" y="3084"/>
                <a:ext cx="852" cy="543"/>
              </a:xfrm>
              <a:custGeom>
                <a:avLst/>
                <a:gdLst>
                  <a:gd name="T0" fmla="*/ 1704 w 1704"/>
                  <a:gd name="T1" fmla="*/ 1085 h 1085"/>
                  <a:gd name="T2" fmla="*/ 1704 w 1704"/>
                  <a:gd name="T3" fmla="*/ 1006 h 1085"/>
                  <a:gd name="T4" fmla="*/ 1580 w 1704"/>
                  <a:gd name="T5" fmla="*/ 985 h 1085"/>
                  <a:gd name="T6" fmla="*/ 1469 w 1704"/>
                  <a:gd name="T7" fmla="*/ 958 h 1085"/>
                  <a:gd name="T8" fmla="*/ 1367 w 1704"/>
                  <a:gd name="T9" fmla="*/ 926 h 1085"/>
                  <a:gd name="T10" fmla="*/ 1262 w 1704"/>
                  <a:gd name="T11" fmla="*/ 894 h 1085"/>
                  <a:gd name="T12" fmla="*/ 1172 w 1704"/>
                  <a:gd name="T13" fmla="*/ 861 h 1085"/>
                  <a:gd name="T14" fmla="*/ 1097 w 1704"/>
                  <a:gd name="T15" fmla="*/ 829 h 1085"/>
                  <a:gd name="T16" fmla="*/ 1027 w 1704"/>
                  <a:gd name="T17" fmla="*/ 799 h 1085"/>
                  <a:gd name="T18" fmla="*/ 946 w 1704"/>
                  <a:gd name="T19" fmla="*/ 763 h 1085"/>
                  <a:gd name="T20" fmla="*/ 876 w 1704"/>
                  <a:gd name="T21" fmla="*/ 720 h 1085"/>
                  <a:gd name="T22" fmla="*/ 796 w 1704"/>
                  <a:gd name="T23" fmla="*/ 666 h 1085"/>
                  <a:gd name="T24" fmla="*/ 731 w 1704"/>
                  <a:gd name="T25" fmla="*/ 618 h 1085"/>
                  <a:gd name="T26" fmla="*/ 667 w 1704"/>
                  <a:gd name="T27" fmla="*/ 569 h 1085"/>
                  <a:gd name="T28" fmla="*/ 608 w 1704"/>
                  <a:gd name="T29" fmla="*/ 516 h 1085"/>
                  <a:gd name="T30" fmla="*/ 533 w 1704"/>
                  <a:gd name="T31" fmla="*/ 451 h 1085"/>
                  <a:gd name="T32" fmla="*/ 452 w 1704"/>
                  <a:gd name="T33" fmla="*/ 376 h 1085"/>
                  <a:gd name="T34" fmla="*/ 405 w 1704"/>
                  <a:gd name="T35" fmla="*/ 322 h 1085"/>
                  <a:gd name="T36" fmla="*/ 357 w 1704"/>
                  <a:gd name="T37" fmla="*/ 265 h 1085"/>
                  <a:gd name="T38" fmla="*/ 309 w 1704"/>
                  <a:gd name="T39" fmla="*/ 211 h 1085"/>
                  <a:gd name="T40" fmla="*/ 266 w 1704"/>
                  <a:gd name="T41" fmla="*/ 156 h 1085"/>
                  <a:gd name="T42" fmla="*/ 212 w 1704"/>
                  <a:gd name="T43" fmla="*/ 70 h 1085"/>
                  <a:gd name="T44" fmla="*/ 180 w 1704"/>
                  <a:gd name="T45" fmla="*/ 0 h 1085"/>
                  <a:gd name="T46" fmla="*/ 0 w 1704"/>
                  <a:gd name="T47" fmla="*/ 21 h 1085"/>
                  <a:gd name="T48" fmla="*/ 60 w 1704"/>
                  <a:gd name="T49" fmla="*/ 140 h 1085"/>
                  <a:gd name="T50" fmla="*/ 147 w 1704"/>
                  <a:gd name="T51" fmla="*/ 265 h 1085"/>
                  <a:gd name="T52" fmla="*/ 239 w 1704"/>
                  <a:gd name="T53" fmla="*/ 371 h 1085"/>
                  <a:gd name="T54" fmla="*/ 357 w 1704"/>
                  <a:gd name="T55" fmla="*/ 483 h 1085"/>
                  <a:gd name="T56" fmla="*/ 516 w 1704"/>
                  <a:gd name="T57" fmla="*/ 645 h 1085"/>
                  <a:gd name="T58" fmla="*/ 694 w 1704"/>
                  <a:gd name="T59" fmla="*/ 779 h 1085"/>
                  <a:gd name="T60" fmla="*/ 882 w 1704"/>
                  <a:gd name="T61" fmla="*/ 894 h 1085"/>
                  <a:gd name="T62" fmla="*/ 1048 w 1704"/>
                  <a:gd name="T63" fmla="*/ 963 h 1085"/>
                  <a:gd name="T64" fmla="*/ 1256 w 1704"/>
                  <a:gd name="T65" fmla="*/ 1033 h 1085"/>
                  <a:gd name="T66" fmla="*/ 1426 w 1704"/>
                  <a:gd name="T67" fmla="*/ 1060 h 1085"/>
                  <a:gd name="T68" fmla="*/ 1704 w 1704"/>
                  <a:gd name="T69" fmla="*/ 1085 h 1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704" h="1085">
                    <a:moveTo>
                      <a:pt x="1704" y="1085"/>
                    </a:moveTo>
                    <a:lnTo>
                      <a:pt x="1704" y="1006"/>
                    </a:lnTo>
                    <a:lnTo>
                      <a:pt x="1580" y="985"/>
                    </a:lnTo>
                    <a:lnTo>
                      <a:pt x="1469" y="958"/>
                    </a:lnTo>
                    <a:lnTo>
                      <a:pt x="1367" y="926"/>
                    </a:lnTo>
                    <a:lnTo>
                      <a:pt x="1262" y="894"/>
                    </a:lnTo>
                    <a:lnTo>
                      <a:pt x="1172" y="861"/>
                    </a:lnTo>
                    <a:lnTo>
                      <a:pt x="1097" y="829"/>
                    </a:lnTo>
                    <a:lnTo>
                      <a:pt x="1027" y="799"/>
                    </a:lnTo>
                    <a:lnTo>
                      <a:pt x="946" y="763"/>
                    </a:lnTo>
                    <a:lnTo>
                      <a:pt x="876" y="720"/>
                    </a:lnTo>
                    <a:lnTo>
                      <a:pt x="796" y="666"/>
                    </a:lnTo>
                    <a:lnTo>
                      <a:pt x="731" y="618"/>
                    </a:lnTo>
                    <a:lnTo>
                      <a:pt x="667" y="569"/>
                    </a:lnTo>
                    <a:lnTo>
                      <a:pt x="608" y="516"/>
                    </a:lnTo>
                    <a:lnTo>
                      <a:pt x="533" y="451"/>
                    </a:lnTo>
                    <a:lnTo>
                      <a:pt x="452" y="376"/>
                    </a:lnTo>
                    <a:lnTo>
                      <a:pt x="405" y="322"/>
                    </a:lnTo>
                    <a:lnTo>
                      <a:pt x="357" y="265"/>
                    </a:lnTo>
                    <a:lnTo>
                      <a:pt x="309" y="211"/>
                    </a:lnTo>
                    <a:lnTo>
                      <a:pt x="266" y="156"/>
                    </a:lnTo>
                    <a:lnTo>
                      <a:pt x="212" y="70"/>
                    </a:lnTo>
                    <a:lnTo>
                      <a:pt x="180" y="0"/>
                    </a:lnTo>
                    <a:lnTo>
                      <a:pt x="0" y="21"/>
                    </a:lnTo>
                    <a:lnTo>
                      <a:pt x="60" y="140"/>
                    </a:lnTo>
                    <a:lnTo>
                      <a:pt x="147" y="265"/>
                    </a:lnTo>
                    <a:lnTo>
                      <a:pt x="239" y="371"/>
                    </a:lnTo>
                    <a:lnTo>
                      <a:pt x="357" y="483"/>
                    </a:lnTo>
                    <a:lnTo>
                      <a:pt x="516" y="645"/>
                    </a:lnTo>
                    <a:lnTo>
                      <a:pt x="694" y="779"/>
                    </a:lnTo>
                    <a:lnTo>
                      <a:pt x="882" y="894"/>
                    </a:lnTo>
                    <a:lnTo>
                      <a:pt x="1048" y="963"/>
                    </a:lnTo>
                    <a:lnTo>
                      <a:pt x="1256" y="1033"/>
                    </a:lnTo>
                    <a:lnTo>
                      <a:pt x="1426" y="1060"/>
                    </a:lnTo>
                    <a:lnTo>
                      <a:pt x="1704" y="1085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0" name="Freeform 22"/>
              <p:cNvSpPr>
                <a:spLocks/>
              </p:cNvSpPr>
              <p:nvPr/>
            </p:nvSpPr>
            <p:spPr bwMode="auto">
              <a:xfrm>
                <a:off x="2892" y="2803"/>
                <a:ext cx="441" cy="389"/>
              </a:xfrm>
              <a:custGeom>
                <a:avLst/>
                <a:gdLst>
                  <a:gd name="T0" fmla="*/ 883 w 883"/>
                  <a:gd name="T1" fmla="*/ 176 h 780"/>
                  <a:gd name="T2" fmla="*/ 883 w 883"/>
                  <a:gd name="T3" fmla="*/ 0 h 780"/>
                  <a:gd name="T4" fmla="*/ 847 w 883"/>
                  <a:gd name="T5" fmla="*/ 45 h 780"/>
                  <a:gd name="T6" fmla="*/ 808 w 883"/>
                  <a:gd name="T7" fmla="*/ 92 h 780"/>
                  <a:gd name="T8" fmla="*/ 756 w 883"/>
                  <a:gd name="T9" fmla="*/ 140 h 780"/>
                  <a:gd name="T10" fmla="*/ 691 w 883"/>
                  <a:gd name="T11" fmla="*/ 196 h 780"/>
                  <a:gd name="T12" fmla="*/ 629 w 883"/>
                  <a:gd name="T13" fmla="*/ 257 h 780"/>
                  <a:gd name="T14" fmla="*/ 564 w 883"/>
                  <a:gd name="T15" fmla="*/ 314 h 780"/>
                  <a:gd name="T16" fmla="*/ 505 w 883"/>
                  <a:gd name="T17" fmla="*/ 362 h 780"/>
                  <a:gd name="T18" fmla="*/ 451 w 883"/>
                  <a:gd name="T19" fmla="*/ 405 h 780"/>
                  <a:gd name="T20" fmla="*/ 392 w 883"/>
                  <a:gd name="T21" fmla="*/ 445 h 780"/>
                  <a:gd name="T22" fmla="*/ 331 w 883"/>
                  <a:gd name="T23" fmla="*/ 484 h 780"/>
                  <a:gd name="T24" fmla="*/ 260 w 883"/>
                  <a:gd name="T25" fmla="*/ 525 h 780"/>
                  <a:gd name="T26" fmla="*/ 193 w 883"/>
                  <a:gd name="T27" fmla="*/ 557 h 780"/>
                  <a:gd name="T28" fmla="*/ 125 w 883"/>
                  <a:gd name="T29" fmla="*/ 586 h 780"/>
                  <a:gd name="T30" fmla="*/ 54 w 883"/>
                  <a:gd name="T31" fmla="*/ 617 h 780"/>
                  <a:gd name="T32" fmla="*/ 0 w 883"/>
                  <a:gd name="T33" fmla="*/ 642 h 780"/>
                  <a:gd name="T34" fmla="*/ 0 w 883"/>
                  <a:gd name="T35" fmla="*/ 780 h 780"/>
                  <a:gd name="T36" fmla="*/ 97 w 883"/>
                  <a:gd name="T37" fmla="*/ 751 h 780"/>
                  <a:gd name="T38" fmla="*/ 238 w 883"/>
                  <a:gd name="T39" fmla="*/ 690 h 780"/>
                  <a:gd name="T40" fmla="*/ 419 w 883"/>
                  <a:gd name="T41" fmla="*/ 613 h 780"/>
                  <a:gd name="T42" fmla="*/ 552 w 883"/>
                  <a:gd name="T43" fmla="*/ 531 h 780"/>
                  <a:gd name="T44" fmla="*/ 673 w 883"/>
                  <a:gd name="T45" fmla="*/ 412 h 780"/>
                  <a:gd name="T46" fmla="*/ 793 w 883"/>
                  <a:gd name="T47" fmla="*/ 314 h 780"/>
                  <a:gd name="T48" fmla="*/ 883 w 883"/>
                  <a:gd name="T49" fmla="*/ 219 h 780"/>
                  <a:gd name="T50" fmla="*/ 883 w 883"/>
                  <a:gd name="T51" fmla="*/ 2 h 780"/>
                  <a:gd name="T52" fmla="*/ 883 w 883"/>
                  <a:gd name="T53" fmla="*/ 6 h 780"/>
                  <a:gd name="T54" fmla="*/ 883 w 883"/>
                  <a:gd name="T55" fmla="*/ 176 h 7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883" h="780">
                    <a:moveTo>
                      <a:pt x="883" y="176"/>
                    </a:moveTo>
                    <a:lnTo>
                      <a:pt x="883" y="0"/>
                    </a:lnTo>
                    <a:lnTo>
                      <a:pt x="847" y="45"/>
                    </a:lnTo>
                    <a:lnTo>
                      <a:pt x="808" y="92"/>
                    </a:lnTo>
                    <a:lnTo>
                      <a:pt x="756" y="140"/>
                    </a:lnTo>
                    <a:lnTo>
                      <a:pt x="691" y="196"/>
                    </a:lnTo>
                    <a:lnTo>
                      <a:pt x="629" y="257"/>
                    </a:lnTo>
                    <a:lnTo>
                      <a:pt x="564" y="314"/>
                    </a:lnTo>
                    <a:lnTo>
                      <a:pt x="505" y="362"/>
                    </a:lnTo>
                    <a:lnTo>
                      <a:pt x="451" y="405"/>
                    </a:lnTo>
                    <a:lnTo>
                      <a:pt x="392" y="445"/>
                    </a:lnTo>
                    <a:lnTo>
                      <a:pt x="331" y="484"/>
                    </a:lnTo>
                    <a:lnTo>
                      <a:pt x="260" y="525"/>
                    </a:lnTo>
                    <a:lnTo>
                      <a:pt x="193" y="557"/>
                    </a:lnTo>
                    <a:lnTo>
                      <a:pt x="125" y="586"/>
                    </a:lnTo>
                    <a:lnTo>
                      <a:pt x="54" y="617"/>
                    </a:lnTo>
                    <a:lnTo>
                      <a:pt x="0" y="642"/>
                    </a:lnTo>
                    <a:lnTo>
                      <a:pt x="0" y="780"/>
                    </a:lnTo>
                    <a:lnTo>
                      <a:pt x="97" y="751"/>
                    </a:lnTo>
                    <a:lnTo>
                      <a:pt x="238" y="690"/>
                    </a:lnTo>
                    <a:lnTo>
                      <a:pt x="419" y="613"/>
                    </a:lnTo>
                    <a:lnTo>
                      <a:pt x="552" y="531"/>
                    </a:lnTo>
                    <a:lnTo>
                      <a:pt x="673" y="412"/>
                    </a:lnTo>
                    <a:lnTo>
                      <a:pt x="793" y="314"/>
                    </a:lnTo>
                    <a:lnTo>
                      <a:pt x="883" y="219"/>
                    </a:lnTo>
                    <a:lnTo>
                      <a:pt x="883" y="2"/>
                    </a:lnTo>
                    <a:lnTo>
                      <a:pt x="883" y="6"/>
                    </a:lnTo>
                    <a:lnTo>
                      <a:pt x="883" y="176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1" name="Freeform 23"/>
              <p:cNvSpPr>
                <a:spLocks/>
              </p:cNvSpPr>
              <p:nvPr/>
            </p:nvSpPr>
            <p:spPr bwMode="auto">
              <a:xfrm>
                <a:off x="3335" y="2804"/>
                <a:ext cx="528" cy="241"/>
              </a:xfrm>
              <a:custGeom>
                <a:avLst/>
                <a:gdLst>
                  <a:gd name="T0" fmla="*/ 1055 w 1055"/>
                  <a:gd name="T1" fmla="*/ 484 h 484"/>
                  <a:gd name="T2" fmla="*/ 1055 w 1055"/>
                  <a:gd name="T3" fmla="*/ 335 h 484"/>
                  <a:gd name="T4" fmla="*/ 987 w 1055"/>
                  <a:gd name="T5" fmla="*/ 323 h 484"/>
                  <a:gd name="T6" fmla="*/ 917 w 1055"/>
                  <a:gd name="T7" fmla="*/ 310 h 484"/>
                  <a:gd name="T8" fmla="*/ 850 w 1055"/>
                  <a:gd name="T9" fmla="*/ 294 h 484"/>
                  <a:gd name="T10" fmla="*/ 782 w 1055"/>
                  <a:gd name="T11" fmla="*/ 278 h 484"/>
                  <a:gd name="T12" fmla="*/ 704 w 1055"/>
                  <a:gd name="T13" fmla="*/ 258 h 484"/>
                  <a:gd name="T14" fmla="*/ 618 w 1055"/>
                  <a:gd name="T15" fmla="*/ 237 h 484"/>
                  <a:gd name="T16" fmla="*/ 510 w 1055"/>
                  <a:gd name="T17" fmla="*/ 204 h 484"/>
                  <a:gd name="T18" fmla="*/ 406 w 1055"/>
                  <a:gd name="T19" fmla="*/ 174 h 484"/>
                  <a:gd name="T20" fmla="*/ 338 w 1055"/>
                  <a:gd name="T21" fmla="*/ 152 h 484"/>
                  <a:gd name="T22" fmla="*/ 258 w 1055"/>
                  <a:gd name="T23" fmla="*/ 122 h 484"/>
                  <a:gd name="T24" fmla="*/ 170 w 1055"/>
                  <a:gd name="T25" fmla="*/ 84 h 484"/>
                  <a:gd name="T26" fmla="*/ 91 w 1055"/>
                  <a:gd name="T27" fmla="*/ 49 h 484"/>
                  <a:gd name="T28" fmla="*/ 34 w 1055"/>
                  <a:gd name="T29" fmla="*/ 20 h 484"/>
                  <a:gd name="T30" fmla="*/ 0 w 1055"/>
                  <a:gd name="T31" fmla="*/ 0 h 484"/>
                  <a:gd name="T32" fmla="*/ 0 w 1055"/>
                  <a:gd name="T33" fmla="*/ 185 h 484"/>
                  <a:gd name="T34" fmla="*/ 66 w 1055"/>
                  <a:gd name="T35" fmla="*/ 231 h 484"/>
                  <a:gd name="T36" fmla="*/ 198 w 1055"/>
                  <a:gd name="T37" fmla="*/ 296 h 484"/>
                  <a:gd name="T38" fmla="*/ 352 w 1055"/>
                  <a:gd name="T39" fmla="*/ 360 h 484"/>
                  <a:gd name="T40" fmla="*/ 490 w 1055"/>
                  <a:gd name="T41" fmla="*/ 396 h 484"/>
                  <a:gd name="T42" fmla="*/ 650 w 1055"/>
                  <a:gd name="T43" fmla="*/ 441 h 484"/>
                  <a:gd name="T44" fmla="*/ 809 w 1055"/>
                  <a:gd name="T45" fmla="*/ 471 h 484"/>
                  <a:gd name="T46" fmla="*/ 922 w 1055"/>
                  <a:gd name="T47" fmla="*/ 482 h 484"/>
                  <a:gd name="T48" fmla="*/ 1055 w 1055"/>
                  <a:gd name="T49" fmla="*/ 484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55" h="484">
                    <a:moveTo>
                      <a:pt x="1055" y="484"/>
                    </a:moveTo>
                    <a:lnTo>
                      <a:pt x="1055" y="335"/>
                    </a:lnTo>
                    <a:lnTo>
                      <a:pt x="987" y="323"/>
                    </a:lnTo>
                    <a:lnTo>
                      <a:pt x="917" y="310"/>
                    </a:lnTo>
                    <a:lnTo>
                      <a:pt x="850" y="294"/>
                    </a:lnTo>
                    <a:lnTo>
                      <a:pt x="782" y="278"/>
                    </a:lnTo>
                    <a:lnTo>
                      <a:pt x="704" y="258"/>
                    </a:lnTo>
                    <a:lnTo>
                      <a:pt x="618" y="237"/>
                    </a:lnTo>
                    <a:lnTo>
                      <a:pt x="510" y="204"/>
                    </a:lnTo>
                    <a:lnTo>
                      <a:pt x="406" y="174"/>
                    </a:lnTo>
                    <a:lnTo>
                      <a:pt x="338" y="152"/>
                    </a:lnTo>
                    <a:lnTo>
                      <a:pt x="258" y="122"/>
                    </a:lnTo>
                    <a:lnTo>
                      <a:pt x="170" y="84"/>
                    </a:lnTo>
                    <a:lnTo>
                      <a:pt x="91" y="49"/>
                    </a:lnTo>
                    <a:lnTo>
                      <a:pt x="34" y="20"/>
                    </a:lnTo>
                    <a:lnTo>
                      <a:pt x="0" y="0"/>
                    </a:lnTo>
                    <a:lnTo>
                      <a:pt x="0" y="185"/>
                    </a:lnTo>
                    <a:lnTo>
                      <a:pt x="66" y="231"/>
                    </a:lnTo>
                    <a:lnTo>
                      <a:pt x="198" y="296"/>
                    </a:lnTo>
                    <a:lnTo>
                      <a:pt x="352" y="360"/>
                    </a:lnTo>
                    <a:lnTo>
                      <a:pt x="490" y="396"/>
                    </a:lnTo>
                    <a:lnTo>
                      <a:pt x="650" y="441"/>
                    </a:lnTo>
                    <a:lnTo>
                      <a:pt x="809" y="471"/>
                    </a:lnTo>
                    <a:lnTo>
                      <a:pt x="922" y="482"/>
                    </a:lnTo>
                    <a:lnTo>
                      <a:pt x="1055" y="484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" name="Freeform 24"/>
              <p:cNvSpPr>
                <a:spLocks/>
              </p:cNvSpPr>
              <p:nvPr/>
            </p:nvSpPr>
            <p:spPr bwMode="auto">
              <a:xfrm>
                <a:off x="2892" y="2892"/>
                <a:ext cx="1473" cy="738"/>
              </a:xfrm>
              <a:custGeom>
                <a:avLst/>
                <a:gdLst>
                  <a:gd name="T0" fmla="*/ 2784 w 2947"/>
                  <a:gd name="T1" fmla="*/ 1476 h 1476"/>
                  <a:gd name="T2" fmla="*/ 2608 w 2947"/>
                  <a:gd name="T3" fmla="*/ 1476 h 1476"/>
                  <a:gd name="T4" fmla="*/ 2425 w 2947"/>
                  <a:gd name="T5" fmla="*/ 1464 h 1476"/>
                  <a:gd name="T6" fmla="*/ 2255 w 2947"/>
                  <a:gd name="T7" fmla="*/ 1439 h 1476"/>
                  <a:gd name="T8" fmla="*/ 2058 w 2947"/>
                  <a:gd name="T9" fmla="*/ 1396 h 1476"/>
                  <a:gd name="T10" fmla="*/ 1870 w 2947"/>
                  <a:gd name="T11" fmla="*/ 1337 h 1476"/>
                  <a:gd name="T12" fmla="*/ 1671 w 2947"/>
                  <a:gd name="T13" fmla="*/ 1256 h 1476"/>
                  <a:gd name="T14" fmla="*/ 1494 w 2947"/>
                  <a:gd name="T15" fmla="*/ 1172 h 1476"/>
                  <a:gd name="T16" fmla="*/ 1325 w 2947"/>
                  <a:gd name="T17" fmla="*/ 1088 h 1476"/>
                  <a:gd name="T18" fmla="*/ 1153 w 2947"/>
                  <a:gd name="T19" fmla="*/ 991 h 1476"/>
                  <a:gd name="T20" fmla="*/ 992 w 2947"/>
                  <a:gd name="T21" fmla="*/ 884 h 1476"/>
                  <a:gd name="T22" fmla="*/ 836 w 2947"/>
                  <a:gd name="T23" fmla="*/ 760 h 1476"/>
                  <a:gd name="T24" fmla="*/ 709 w 2947"/>
                  <a:gd name="T25" fmla="*/ 636 h 1476"/>
                  <a:gd name="T26" fmla="*/ 623 w 2947"/>
                  <a:gd name="T27" fmla="*/ 522 h 1476"/>
                  <a:gd name="T28" fmla="*/ 88 w 2947"/>
                  <a:gd name="T29" fmla="*/ 559 h 1476"/>
                  <a:gd name="T30" fmla="*/ 270 w 2947"/>
                  <a:gd name="T31" fmla="*/ 479 h 1476"/>
                  <a:gd name="T32" fmla="*/ 398 w 2947"/>
                  <a:gd name="T33" fmla="*/ 414 h 1476"/>
                  <a:gd name="T34" fmla="*/ 503 w 2947"/>
                  <a:gd name="T35" fmla="*/ 348 h 1476"/>
                  <a:gd name="T36" fmla="*/ 605 w 2947"/>
                  <a:gd name="T37" fmla="*/ 266 h 1476"/>
                  <a:gd name="T38" fmla="*/ 725 w 2947"/>
                  <a:gd name="T39" fmla="*/ 158 h 1476"/>
                  <a:gd name="T40" fmla="*/ 840 w 2947"/>
                  <a:gd name="T41" fmla="*/ 54 h 1476"/>
                  <a:gd name="T42" fmla="*/ 933 w 2947"/>
                  <a:gd name="T43" fmla="*/ 24 h 1476"/>
                  <a:gd name="T44" fmla="*/ 1033 w 2947"/>
                  <a:gd name="T45" fmla="*/ 74 h 1476"/>
                  <a:gd name="T46" fmla="*/ 1157 w 2947"/>
                  <a:gd name="T47" fmla="*/ 124 h 1476"/>
                  <a:gd name="T48" fmla="*/ 1270 w 2947"/>
                  <a:gd name="T49" fmla="*/ 160 h 1476"/>
                  <a:gd name="T50" fmla="*/ 1399 w 2947"/>
                  <a:gd name="T51" fmla="*/ 196 h 1476"/>
                  <a:gd name="T52" fmla="*/ 1530 w 2947"/>
                  <a:gd name="T53" fmla="*/ 230 h 1476"/>
                  <a:gd name="T54" fmla="*/ 1657 w 2947"/>
                  <a:gd name="T55" fmla="*/ 257 h 1476"/>
                  <a:gd name="T56" fmla="*/ 1779 w 2947"/>
                  <a:gd name="T57" fmla="*/ 284 h 1476"/>
                  <a:gd name="T58" fmla="*/ 1943 w 2947"/>
                  <a:gd name="T59" fmla="*/ 309 h 1476"/>
                  <a:gd name="T60" fmla="*/ 1342 w 2947"/>
                  <a:gd name="T61" fmla="*/ 506 h 1476"/>
                  <a:gd name="T62" fmla="*/ 1483 w 2947"/>
                  <a:gd name="T63" fmla="*/ 690 h 1476"/>
                  <a:gd name="T64" fmla="*/ 1591 w 2947"/>
                  <a:gd name="T65" fmla="*/ 798 h 1476"/>
                  <a:gd name="T66" fmla="*/ 1746 w 2947"/>
                  <a:gd name="T67" fmla="*/ 943 h 1476"/>
                  <a:gd name="T68" fmla="*/ 1881 w 2947"/>
                  <a:gd name="T69" fmla="*/ 1055 h 1476"/>
                  <a:gd name="T70" fmla="*/ 1988 w 2947"/>
                  <a:gd name="T71" fmla="*/ 1140 h 1476"/>
                  <a:gd name="T72" fmla="*/ 2123 w 2947"/>
                  <a:gd name="T73" fmla="*/ 1224 h 1476"/>
                  <a:gd name="T74" fmla="*/ 2261 w 2947"/>
                  <a:gd name="T75" fmla="*/ 1294 h 1476"/>
                  <a:gd name="T76" fmla="*/ 2425 w 2947"/>
                  <a:gd name="T77" fmla="*/ 1353 h 1476"/>
                  <a:gd name="T78" fmla="*/ 2603 w 2947"/>
                  <a:gd name="T79" fmla="*/ 1396 h 1476"/>
                  <a:gd name="T80" fmla="*/ 2789 w 2947"/>
                  <a:gd name="T81" fmla="*/ 1433 h 1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947" h="1476">
                    <a:moveTo>
                      <a:pt x="2947" y="1464"/>
                    </a:moveTo>
                    <a:lnTo>
                      <a:pt x="2784" y="1476"/>
                    </a:lnTo>
                    <a:lnTo>
                      <a:pt x="2705" y="1476"/>
                    </a:lnTo>
                    <a:lnTo>
                      <a:pt x="2608" y="1476"/>
                    </a:lnTo>
                    <a:lnTo>
                      <a:pt x="2517" y="1469"/>
                    </a:lnTo>
                    <a:lnTo>
                      <a:pt x="2425" y="1464"/>
                    </a:lnTo>
                    <a:lnTo>
                      <a:pt x="2336" y="1453"/>
                    </a:lnTo>
                    <a:lnTo>
                      <a:pt x="2255" y="1439"/>
                    </a:lnTo>
                    <a:lnTo>
                      <a:pt x="2166" y="1423"/>
                    </a:lnTo>
                    <a:lnTo>
                      <a:pt x="2058" y="1396"/>
                    </a:lnTo>
                    <a:lnTo>
                      <a:pt x="1961" y="1364"/>
                    </a:lnTo>
                    <a:lnTo>
                      <a:pt x="1870" y="1337"/>
                    </a:lnTo>
                    <a:lnTo>
                      <a:pt x="1768" y="1299"/>
                    </a:lnTo>
                    <a:lnTo>
                      <a:pt x="1671" y="1256"/>
                    </a:lnTo>
                    <a:lnTo>
                      <a:pt x="1574" y="1213"/>
                    </a:lnTo>
                    <a:lnTo>
                      <a:pt x="1494" y="1172"/>
                    </a:lnTo>
                    <a:lnTo>
                      <a:pt x="1402" y="1129"/>
                    </a:lnTo>
                    <a:lnTo>
                      <a:pt x="1325" y="1088"/>
                    </a:lnTo>
                    <a:lnTo>
                      <a:pt x="1239" y="1039"/>
                    </a:lnTo>
                    <a:lnTo>
                      <a:pt x="1153" y="991"/>
                    </a:lnTo>
                    <a:lnTo>
                      <a:pt x="1068" y="932"/>
                    </a:lnTo>
                    <a:lnTo>
                      <a:pt x="992" y="884"/>
                    </a:lnTo>
                    <a:lnTo>
                      <a:pt x="912" y="819"/>
                    </a:lnTo>
                    <a:lnTo>
                      <a:pt x="836" y="760"/>
                    </a:lnTo>
                    <a:lnTo>
                      <a:pt x="767" y="701"/>
                    </a:lnTo>
                    <a:lnTo>
                      <a:pt x="709" y="636"/>
                    </a:lnTo>
                    <a:lnTo>
                      <a:pt x="661" y="581"/>
                    </a:lnTo>
                    <a:lnTo>
                      <a:pt x="623" y="522"/>
                    </a:lnTo>
                    <a:lnTo>
                      <a:pt x="0" y="602"/>
                    </a:lnTo>
                    <a:lnTo>
                      <a:pt x="88" y="559"/>
                    </a:lnTo>
                    <a:lnTo>
                      <a:pt x="190" y="516"/>
                    </a:lnTo>
                    <a:lnTo>
                      <a:pt x="270" y="479"/>
                    </a:lnTo>
                    <a:lnTo>
                      <a:pt x="331" y="450"/>
                    </a:lnTo>
                    <a:lnTo>
                      <a:pt x="398" y="414"/>
                    </a:lnTo>
                    <a:lnTo>
                      <a:pt x="451" y="382"/>
                    </a:lnTo>
                    <a:lnTo>
                      <a:pt x="503" y="348"/>
                    </a:lnTo>
                    <a:lnTo>
                      <a:pt x="550" y="307"/>
                    </a:lnTo>
                    <a:lnTo>
                      <a:pt x="605" y="266"/>
                    </a:lnTo>
                    <a:lnTo>
                      <a:pt x="666" y="214"/>
                    </a:lnTo>
                    <a:lnTo>
                      <a:pt x="725" y="158"/>
                    </a:lnTo>
                    <a:lnTo>
                      <a:pt x="777" y="112"/>
                    </a:lnTo>
                    <a:lnTo>
                      <a:pt x="840" y="54"/>
                    </a:lnTo>
                    <a:lnTo>
                      <a:pt x="885" y="0"/>
                    </a:lnTo>
                    <a:lnTo>
                      <a:pt x="933" y="24"/>
                    </a:lnTo>
                    <a:lnTo>
                      <a:pt x="982" y="51"/>
                    </a:lnTo>
                    <a:lnTo>
                      <a:pt x="1033" y="74"/>
                    </a:lnTo>
                    <a:lnTo>
                      <a:pt x="1094" y="99"/>
                    </a:lnTo>
                    <a:lnTo>
                      <a:pt x="1157" y="124"/>
                    </a:lnTo>
                    <a:lnTo>
                      <a:pt x="1214" y="144"/>
                    </a:lnTo>
                    <a:lnTo>
                      <a:pt x="1270" y="160"/>
                    </a:lnTo>
                    <a:lnTo>
                      <a:pt x="1333" y="180"/>
                    </a:lnTo>
                    <a:lnTo>
                      <a:pt x="1399" y="196"/>
                    </a:lnTo>
                    <a:lnTo>
                      <a:pt x="1467" y="214"/>
                    </a:lnTo>
                    <a:lnTo>
                      <a:pt x="1530" y="230"/>
                    </a:lnTo>
                    <a:lnTo>
                      <a:pt x="1591" y="246"/>
                    </a:lnTo>
                    <a:lnTo>
                      <a:pt x="1657" y="257"/>
                    </a:lnTo>
                    <a:lnTo>
                      <a:pt x="1720" y="271"/>
                    </a:lnTo>
                    <a:lnTo>
                      <a:pt x="1779" y="284"/>
                    </a:lnTo>
                    <a:lnTo>
                      <a:pt x="1849" y="298"/>
                    </a:lnTo>
                    <a:lnTo>
                      <a:pt x="1943" y="309"/>
                    </a:lnTo>
                    <a:lnTo>
                      <a:pt x="1299" y="420"/>
                    </a:lnTo>
                    <a:lnTo>
                      <a:pt x="1342" y="506"/>
                    </a:lnTo>
                    <a:lnTo>
                      <a:pt x="1392" y="570"/>
                    </a:lnTo>
                    <a:lnTo>
                      <a:pt x="1483" y="690"/>
                    </a:lnTo>
                    <a:lnTo>
                      <a:pt x="1537" y="744"/>
                    </a:lnTo>
                    <a:lnTo>
                      <a:pt x="1591" y="798"/>
                    </a:lnTo>
                    <a:lnTo>
                      <a:pt x="1687" y="889"/>
                    </a:lnTo>
                    <a:lnTo>
                      <a:pt x="1746" y="943"/>
                    </a:lnTo>
                    <a:lnTo>
                      <a:pt x="1816" y="1007"/>
                    </a:lnTo>
                    <a:lnTo>
                      <a:pt x="1881" y="1055"/>
                    </a:lnTo>
                    <a:lnTo>
                      <a:pt x="1935" y="1098"/>
                    </a:lnTo>
                    <a:lnTo>
                      <a:pt x="1988" y="1140"/>
                    </a:lnTo>
                    <a:lnTo>
                      <a:pt x="2053" y="1181"/>
                    </a:lnTo>
                    <a:lnTo>
                      <a:pt x="2123" y="1224"/>
                    </a:lnTo>
                    <a:lnTo>
                      <a:pt x="2192" y="1256"/>
                    </a:lnTo>
                    <a:lnTo>
                      <a:pt x="2261" y="1294"/>
                    </a:lnTo>
                    <a:lnTo>
                      <a:pt x="2347" y="1326"/>
                    </a:lnTo>
                    <a:lnTo>
                      <a:pt x="2425" y="1353"/>
                    </a:lnTo>
                    <a:lnTo>
                      <a:pt x="2517" y="1374"/>
                    </a:lnTo>
                    <a:lnTo>
                      <a:pt x="2603" y="1396"/>
                    </a:lnTo>
                    <a:lnTo>
                      <a:pt x="2694" y="1417"/>
                    </a:lnTo>
                    <a:lnTo>
                      <a:pt x="2789" y="1433"/>
                    </a:lnTo>
                    <a:lnTo>
                      <a:pt x="2947" y="1464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49" name="Group 25"/>
            <p:cNvGrpSpPr>
              <a:grpSpLocks/>
            </p:cNvGrpSpPr>
            <p:nvPr/>
          </p:nvGrpSpPr>
          <p:grpSpPr bwMode="auto">
            <a:xfrm>
              <a:off x="1228" y="2803"/>
              <a:ext cx="1475" cy="819"/>
              <a:chOff x="1228" y="2803"/>
              <a:chExt cx="1475" cy="819"/>
            </a:xfrm>
          </p:grpSpPr>
          <p:sp>
            <p:nvSpPr>
              <p:cNvPr id="84" name="Freeform 26"/>
              <p:cNvSpPr>
                <a:spLocks/>
              </p:cNvSpPr>
              <p:nvPr/>
            </p:nvSpPr>
            <p:spPr bwMode="auto">
              <a:xfrm>
                <a:off x="1734" y="2959"/>
                <a:ext cx="319" cy="124"/>
              </a:xfrm>
              <a:custGeom>
                <a:avLst/>
                <a:gdLst>
                  <a:gd name="T0" fmla="*/ 0 w 637"/>
                  <a:gd name="T1" fmla="*/ 145 h 247"/>
                  <a:gd name="T2" fmla="*/ 0 w 637"/>
                  <a:gd name="T3" fmla="*/ 0 h 247"/>
                  <a:gd name="T4" fmla="*/ 637 w 637"/>
                  <a:gd name="T5" fmla="*/ 113 h 247"/>
                  <a:gd name="T6" fmla="*/ 627 w 637"/>
                  <a:gd name="T7" fmla="*/ 179 h 247"/>
                  <a:gd name="T8" fmla="*/ 584 w 637"/>
                  <a:gd name="T9" fmla="*/ 247 h 247"/>
                  <a:gd name="T10" fmla="*/ 0 w 637"/>
                  <a:gd name="T11" fmla="*/ 145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7" h="247">
                    <a:moveTo>
                      <a:pt x="0" y="145"/>
                    </a:moveTo>
                    <a:lnTo>
                      <a:pt x="0" y="0"/>
                    </a:lnTo>
                    <a:lnTo>
                      <a:pt x="637" y="113"/>
                    </a:lnTo>
                    <a:lnTo>
                      <a:pt x="627" y="179"/>
                    </a:lnTo>
                    <a:lnTo>
                      <a:pt x="584" y="247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5" name="Freeform 27"/>
              <p:cNvSpPr>
                <a:spLocks/>
              </p:cNvSpPr>
              <p:nvPr/>
            </p:nvSpPr>
            <p:spPr bwMode="auto">
              <a:xfrm>
                <a:off x="2395" y="3059"/>
                <a:ext cx="307" cy="119"/>
              </a:xfrm>
              <a:custGeom>
                <a:avLst/>
                <a:gdLst>
                  <a:gd name="T0" fmla="*/ 614 w 614"/>
                  <a:gd name="T1" fmla="*/ 238 h 238"/>
                  <a:gd name="T2" fmla="*/ 612 w 614"/>
                  <a:gd name="T3" fmla="*/ 104 h 238"/>
                  <a:gd name="T4" fmla="*/ 0 w 614"/>
                  <a:gd name="T5" fmla="*/ 0 h 238"/>
                  <a:gd name="T6" fmla="*/ 0 w 614"/>
                  <a:gd name="T7" fmla="*/ 170 h 238"/>
                  <a:gd name="T8" fmla="*/ 614 w 614"/>
                  <a:gd name="T9" fmla="*/ 238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4" h="238">
                    <a:moveTo>
                      <a:pt x="614" y="238"/>
                    </a:moveTo>
                    <a:lnTo>
                      <a:pt x="612" y="104"/>
                    </a:lnTo>
                    <a:lnTo>
                      <a:pt x="0" y="0"/>
                    </a:lnTo>
                    <a:lnTo>
                      <a:pt x="0" y="170"/>
                    </a:lnTo>
                    <a:lnTo>
                      <a:pt x="614" y="238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grpSp>
            <p:nvGrpSpPr>
              <p:cNvPr id="86" name="Group 28"/>
              <p:cNvGrpSpPr>
                <a:grpSpLocks/>
              </p:cNvGrpSpPr>
              <p:nvPr/>
            </p:nvGrpSpPr>
            <p:grpSpPr bwMode="auto">
              <a:xfrm>
                <a:off x="1228" y="2803"/>
                <a:ext cx="1475" cy="819"/>
                <a:chOff x="1228" y="2803"/>
                <a:chExt cx="1475" cy="819"/>
              </a:xfrm>
            </p:grpSpPr>
            <p:sp>
              <p:nvSpPr>
                <p:cNvPr id="87" name="Freeform 29"/>
                <p:cNvSpPr>
                  <a:spLocks/>
                </p:cNvSpPr>
                <p:nvPr/>
              </p:nvSpPr>
              <p:spPr bwMode="auto">
                <a:xfrm>
                  <a:off x="1228" y="2880"/>
                  <a:ext cx="1474" cy="742"/>
                </a:xfrm>
                <a:custGeom>
                  <a:avLst/>
                  <a:gdLst>
                    <a:gd name="T0" fmla="*/ 166 w 2948"/>
                    <a:gd name="T1" fmla="*/ 1485 h 1485"/>
                    <a:gd name="T2" fmla="*/ 343 w 2948"/>
                    <a:gd name="T3" fmla="*/ 1485 h 1485"/>
                    <a:gd name="T4" fmla="*/ 524 w 2948"/>
                    <a:gd name="T5" fmla="*/ 1476 h 1485"/>
                    <a:gd name="T6" fmla="*/ 696 w 2948"/>
                    <a:gd name="T7" fmla="*/ 1451 h 1485"/>
                    <a:gd name="T8" fmla="*/ 893 w 2948"/>
                    <a:gd name="T9" fmla="*/ 1408 h 1485"/>
                    <a:gd name="T10" fmla="*/ 1082 w 2948"/>
                    <a:gd name="T11" fmla="*/ 1347 h 1485"/>
                    <a:gd name="T12" fmla="*/ 1280 w 2948"/>
                    <a:gd name="T13" fmla="*/ 1265 h 1485"/>
                    <a:gd name="T14" fmla="*/ 1458 w 2948"/>
                    <a:gd name="T15" fmla="*/ 1179 h 1485"/>
                    <a:gd name="T16" fmla="*/ 1626 w 2948"/>
                    <a:gd name="T17" fmla="*/ 1095 h 1485"/>
                    <a:gd name="T18" fmla="*/ 1798 w 2948"/>
                    <a:gd name="T19" fmla="*/ 996 h 1485"/>
                    <a:gd name="T20" fmla="*/ 1959 w 2948"/>
                    <a:gd name="T21" fmla="*/ 887 h 1485"/>
                    <a:gd name="T22" fmla="*/ 2115 w 2948"/>
                    <a:gd name="T23" fmla="*/ 762 h 1485"/>
                    <a:gd name="T24" fmla="*/ 2242 w 2948"/>
                    <a:gd name="T25" fmla="*/ 636 h 1485"/>
                    <a:gd name="T26" fmla="*/ 2328 w 2948"/>
                    <a:gd name="T27" fmla="*/ 520 h 1485"/>
                    <a:gd name="T28" fmla="*/ 2853 w 2948"/>
                    <a:gd name="T29" fmla="*/ 557 h 1485"/>
                    <a:gd name="T30" fmla="*/ 2687 w 2948"/>
                    <a:gd name="T31" fmla="*/ 482 h 1485"/>
                    <a:gd name="T32" fmla="*/ 2559 w 2948"/>
                    <a:gd name="T33" fmla="*/ 407 h 1485"/>
                    <a:gd name="T34" fmla="*/ 2454 w 2948"/>
                    <a:gd name="T35" fmla="*/ 339 h 1485"/>
                    <a:gd name="T36" fmla="*/ 2346 w 2948"/>
                    <a:gd name="T37" fmla="*/ 260 h 1485"/>
                    <a:gd name="T38" fmla="*/ 2221 w 2948"/>
                    <a:gd name="T39" fmla="*/ 156 h 1485"/>
                    <a:gd name="T40" fmla="*/ 2112 w 2948"/>
                    <a:gd name="T41" fmla="*/ 47 h 1485"/>
                    <a:gd name="T42" fmla="*/ 2018 w 2948"/>
                    <a:gd name="T43" fmla="*/ 17 h 1485"/>
                    <a:gd name="T44" fmla="*/ 1918 w 2948"/>
                    <a:gd name="T45" fmla="*/ 65 h 1485"/>
                    <a:gd name="T46" fmla="*/ 1794 w 2948"/>
                    <a:gd name="T47" fmla="*/ 119 h 1485"/>
                    <a:gd name="T48" fmla="*/ 1682 w 2948"/>
                    <a:gd name="T49" fmla="*/ 153 h 1485"/>
                    <a:gd name="T50" fmla="*/ 1554 w 2948"/>
                    <a:gd name="T51" fmla="*/ 188 h 1485"/>
                    <a:gd name="T52" fmla="*/ 1422 w 2948"/>
                    <a:gd name="T53" fmla="*/ 224 h 1485"/>
                    <a:gd name="T54" fmla="*/ 1295 w 2948"/>
                    <a:gd name="T55" fmla="*/ 251 h 1485"/>
                    <a:gd name="T56" fmla="*/ 1173 w 2948"/>
                    <a:gd name="T57" fmla="*/ 278 h 1485"/>
                    <a:gd name="T58" fmla="*/ 1008 w 2948"/>
                    <a:gd name="T59" fmla="*/ 305 h 1485"/>
                    <a:gd name="T60" fmla="*/ 1610 w 2948"/>
                    <a:gd name="T61" fmla="*/ 504 h 1485"/>
                    <a:gd name="T62" fmla="*/ 1468 w 2948"/>
                    <a:gd name="T63" fmla="*/ 690 h 1485"/>
                    <a:gd name="T64" fmla="*/ 1361 w 2948"/>
                    <a:gd name="T65" fmla="*/ 801 h 1485"/>
                    <a:gd name="T66" fmla="*/ 1205 w 2948"/>
                    <a:gd name="T67" fmla="*/ 944 h 1485"/>
                    <a:gd name="T68" fmla="*/ 1017 w 2948"/>
                    <a:gd name="T69" fmla="*/ 1073 h 1485"/>
                    <a:gd name="T70" fmla="*/ 840 w 2948"/>
                    <a:gd name="T71" fmla="*/ 1168 h 1485"/>
                    <a:gd name="T72" fmla="*/ 712 w 2948"/>
                    <a:gd name="T73" fmla="*/ 1231 h 1485"/>
                    <a:gd name="T74" fmla="*/ 530 w 2948"/>
                    <a:gd name="T75" fmla="*/ 1285 h 1485"/>
                    <a:gd name="T76" fmla="*/ 300 w 2948"/>
                    <a:gd name="T77" fmla="*/ 1338 h 1485"/>
                    <a:gd name="T78" fmla="*/ 0 w 2948"/>
                    <a:gd name="T79" fmla="*/ 1360 h 14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2948" h="1485">
                      <a:moveTo>
                        <a:pt x="1" y="1476"/>
                      </a:moveTo>
                      <a:lnTo>
                        <a:pt x="166" y="1485"/>
                      </a:lnTo>
                      <a:lnTo>
                        <a:pt x="247" y="1485"/>
                      </a:lnTo>
                      <a:lnTo>
                        <a:pt x="343" y="1485"/>
                      </a:lnTo>
                      <a:lnTo>
                        <a:pt x="435" y="1482"/>
                      </a:lnTo>
                      <a:lnTo>
                        <a:pt x="524" y="1476"/>
                      </a:lnTo>
                      <a:lnTo>
                        <a:pt x="616" y="1467"/>
                      </a:lnTo>
                      <a:lnTo>
                        <a:pt x="696" y="1451"/>
                      </a:lnTo>
                      <a:lnTo>
                        <a:pt x="786" y="1433"/>
                      </a:lnTo>
                      <a:lnTo>
                        <a:pt x="893" y="1408"/>
                      </a:lnTo>
                      <a:lnTo>
                        <a:pt x="990" y="1374"/>
                      </a:lnTo>
                      <a:lnTo>
                        <a:pt x="1082" y="1347"/>
                      </a:lnTo>
                      <a:lnTo>
                        <a:pt x="1184" y="1308"/>
                      </a:lnTo>
                      <a:lnTo>
                        <a:pt x="1280" y="1265"/>
                      </a:lnTo>
                      <a:lnTo>
                        <a:pt x="1377" y="1222"/>
                      </a:lnTo>
                      <a:lnTo>
                        <a:pt x="1458" y="1179"/>
                      </a:lnTo>
                      <a:lnTo>
                        <a:pt x="1551" y="1136"/>
                      </a:lnTo>
                      <a:lnTo>
                        <a:pt x="1626" y="1095"/>
                      </a:lnTo>
                      <a:lnTo>
                        <a:pt x="1712" y="1046"/>
                      </a:lnTo>
                      <a:lnTo>
                        <a:pt x="1798" y="996"/>
                      </a:lnTo>
                      <a:lnTo>
                        <a:pt x="1884" y="935"/>
                      </a:lnTo>
                      <a:lnTo>
                        <a:pt x="1959" y="887"/>
                      </a:lnTo>
                      <a:lnTo>
                        <a:pt x="2040" y="821"/>
                      </a:lnTo>
                      <a:lnTo>
                        <a:pt x="2115" y="762"/>
                      </a:lnTo>
                      <a:lnTo>
                        <a:pt x="2185" y="703"/>
                      </a:lnTo>
                      <a:lnTo>
                        <a:pt x="2242" y="636"/>
                      </a:lnTo>
                      <a:lnTo>
                        <a:pt x="2291" y="581"/>
                      </a:lnTo>
                      <a:lnTo>
                        <a:pt x="2328" y="520"/>
                      </a:lnTo>
                      <a:lnTo>
                        <a:pt x="2948" y="600"/>
                      </a:lnTo>
                      <a:lnTo>
                        <a:pt x="2853" y="557"/>
                      </a:lnTo>
                      <a:lnTo>
                        <a:pt x="2778" y="520"/>
                      </a:lnTo>
                      <a:lnTo>
                        <a:pt x="2687" y="482"/>
                      </a:lnTo>
                      <a:lnTo>
                        <a:pt x="2618" y="443"/>
                      </a:lnTo>
                      <a:lnTo>
                        <a:pt x="2559" y="407"/>
                      </a:lnTo>
                      <a:lnTo>
                        <a:pt x="2506" y="378"/>
                      </a:lnTo>
                      <a:lnTo>
                        <a:pt x="2454" y="339"/>
                      </a:lnTo>
                      <a:lnTo>
                        <a:pt x="2402" y="303"/>
                      </a:lnTo>
                      <a:lnTo>
                        <a:pt x="2346" y="260"/>
                      </a:lnTo>
                      <a:lnTo>
                        <a:pt x="2285" y="208"/>
                      </a:lnTo>
                      <a:lnTo>
                        <a:pt x="2221" y="156"/>
                      </a:lnTo>
                      <a:lnTo>
                        <a:pt x="2169" y="104"/>
                      </a:lnTo>
                      <a:lnTo>
                        <a:pt x="2112" y="47"/>
                      </a:lnTo>
                      <a:lnTo>
                        <a:pt x="2067" y="0"/>
                      </a:lnTo>
                      <a:lnTo>
                        <a:pt x="2018" y="17"/>
                      </a:lnTo>
                      <a:lnTo>
                        <a:pt x="1970" y="43"/>
                      </a:lnTo>
                      <a:lnTo>
                        <a:pt x="1918" y="65"/>
                      </a:lnTo>
                      <a:lnTo>
                        <a:pt x="1857" y="92"/>
                      </a:lnTo>
                      <a:lnTo>
                        <a:pt x="1794" y="119"/>
                      </a:lnTo>
                      <a:lnTo>
                        <a:pt x="1737" y="137"/>
                      </a:lnTo>
                      <a:lnTo>
                        <a:pt x="1682" y="153"/>
                      </a:lnTo>
                      <a:lnTo>
                        <a:pt x="1619" y="174"/>
                      </a:lnTo>
                      <a:lnTo>
                        <a:pt x="1554" y="188"/>
                      </a:lnTo>
                      <a:lnTo>
                        <a:pt x="1485" y="208"/>
                      </a:lnTo>
                      <a:lnTo>
                        <a:pt x="1422" y="224"/>
                      </a:lnTo>
                      <a:lnTo>
                        <a:pt x="1361" y="240"/>
                      </a:lnTo>
                      <a:lnTo>
                        <a:pt x="1295" y="251"/>
                      </a:lnTo>
                      <a:lnTo>
                        <a:pt x="1232" y="266"/>
                      </a:lnTo>
                      <a:lnTo>
                        <a:pt x="1173" y="278"/>
                      </a:lnTo>
                      <a:lnTo>
                        <a:pt x="1103" y="294"/>
                      </a:lnTo>
                      <a:lnTo>
                        <a:pt x="1008" y="305"/>
                      </a:lnTo>
                      <a:lnTo>
                        <a:pt x="1653" y="418"/>
                      </a:lnTo>
                      <a:lnTo>
                        <a:pt x="1610" y="504"/>
                      </a:lnTo>
                      <a:lnTo>
                        <a:pt x="1562" y="568"/>
                      </a:lnTo>
                      <a:lnTo>
                        <a:pt x="1468" y="690"/>
                      </a:lnTo>
                      <a:lnTo>
                        <a:pt x="1415" y="746"/>
                      </a:lnTo>
                      <a:lnTo>
                        <a:pt x="1361" y="801"/>
                      </a:lnTo>
                      <a:lnTo>
                        <a:pt x="1286" y="869"/>
                      </a:lnTo>
                      <a:lnTo>
                        <a:pt x="1205" y="944"/>
                      </a:lnTo>
                      <a:lnTo>
                        <a:pt x="1124" y="998"/>
                      </a:lnTo>
                      <a:lnTo>
                        <a:pt x="1017" y="1073"/>
                      </a:lnTo>
                      <a:lnTo>
                        <a:pt x="926" y="1120"/>
                      </a:lnTo>
                      <a:lnTo>
                        <a:pt x="840" y="1168"/>
                      </a:lnTo>
                      <a:lnTo>
                        <a:pt x="764" y="1206"/>
                      </a:lnTo>
                      <a:lnTo>
                        <a:pt x="712" y="1231"/>
                      </a:lnTo>
                      <a:lnTo>
                        <a:pt x="616" y="1258"/>
                      </a:lnTo>
                      <a:lnTo>
                        <a:pt x="530" y="1285"/>
                      </a:lnTo>
                      <a:lnTo>
                        <a:pt x="435" y="1317"/>
                      </a:lnTo>
                      <a:lnTo>
                        <a:pt x="300" y="1338"/>
                      </a:lnTo>
                      <a:lnTo>
                        <a:pt x="198" y="1355"/>
                      </a:lnTo>
                      <a:lnTo>
                        <a:pt x="0" y="1360"/>
                      </a:lnTo>
                      <a:lnTo>
                        <a:pt x="1" y="1476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88" name="Freeform 30"/>
                <p:cNvSpPr>
                  <a:spLocks/>
                </p:cNvSpPr>
                <p:nvPr/>
              </p:nvSpPr>
              <p:spPr bwMode="auto">
                <a:xfrm>
                  <a:off x="1229" y="2803"/>
                  <a:ext cx="1474" cy="765"/>
                </a:xfrm>
                <a:custGeom>
                  <a:avLst/>
                  <a:gdLst>
                    <a:gd name="T0" fmla="*/ 163 w 2949"/>
                    <a:gd name="T1" fmla="*/ 1532 h 1532"/>
                    <a:gd name="T2" fmla="*/ 341 w 2949"/>
                    <a:gd name="T3" fmla="*/ 1532 h 1532"/>
                    <a:gd name="T4" fmla="*/ 522 w 2949"/>
                    <a:gd name="T5" fmla="*/ 1521 h 1532"/>
                    <a:gd name="T6" fmla="*/ 694 w 2949"/>
                    <a:gd name="T7" fmla="*/ 1494 h 1532"/>
                    <a:gd name="T8" fmla="*/ 891 w 2949"/>
                    <a:gd name="T9" fmla="*/ 1449 h 1532"/>
                    <a:gd name="T10" fmla="*/ 1079 w 2949"/>
                    <a:gd name="T11" fmla="*/ 1387 h 1532"/>
                    <a:gd name="T12" fmla="*/ 1278 w 2949"/>
                    <a:gd name="T13" fmla="*/ 1304 h 1532"/>
                    <a:gd name="T14" fmla="*/ 1455 w 2949"/>
                    <a:gd name="T15" fmla="*/ 1215 h 1532"/>
                    <a:gd name="T16" fmla="*/ 1623 w 2949"/>
                    <a:gd name="T17" fmla="*/ 1127 h 1532"/>
                    <a:gd name="T18" fmla="*/ 1795 w 2949"/>
                    <a:gd name="T19" fmla="*/ 1027 h 1532"/>
                    <a:gd name="T20" fmla="*/ 1956 w 2949"/>
                    <a:gd name="T21" fmla="*/ 914 h 1532"/>
                    <a:gd name="T22" fmla="*/ 2112 w 2949"/>
                    <a:gd name="T23" fmla="*/ 785 h 1532"/>
                    <a:gd name="T24" fmla="*/ 2240 w 2949"/>
                    <a:gd name="T25" fmla="*/ 654 h 1532"/>
                    <a:gd name="T26" fmla="*/ 2325 w 2949"/>
                    <a:gd name="T27" fmla="*/ 536 h 1532"/>
                    <a:gd name="T28" fmla="*/ 2850 w 2949"/>
                    <a:gd name="T29" fmla="*/ 575 h 1532"/>
                    <a:gd name="T30" fmla="*/ 2684 w 2949"/>
                    <a:gd name="T31" fmla="*/ 497 h 1532"/>
                    <a:gd name="T32" fmla="*/ 2557 w 2949"/>
                    <a:gd name="T33" fmla="*/ 420 h 1532"/>
                    <a:gd name="T34" fmla="*/ 2451 w 2949"/>
                    <a:gd name="T35" fmla="*/ 350 h 1532"/>
                    <a:gd name="T36" fmla="*/ 2343 w 2949"/>
                    <a:gd name="T37" fmla="*/ 269 h 1532"/>
                    <a:gd name="T38" fmla="*/ 2218 w 2949"/>
                    <a:gd name="T39" fmla="*/ 163 h 1532"/>
                    <a:gd name="T40" fmla="*/ 2109 w 2949"/>
                    <a:gd name="T41" fmla="*/ 51 h 1532"/>
                    <a:gd name="T42" fmla="*/ 2016 w 2949"/>
                    <a:gd name="T43" fmla="*/ 18 h 1532"/>
                    <a:gd name="T44" fmla="*/ 1915 w 2949"/>
                    <a:gd name="T45" fmla="*/ 70 h 1532"/>
                    <a:gd name="T46" fmla="*/ 1792 w 2949"/>
                    <a:gd name="T47" fmla="*/ 124 h 1532"/>
                    <a:gd name="T48" fmla="*/ 1679 w 2949"/>
                    <a:gd name="T49" fmla="*/ 160 h 1532"/>
                    <a:gd name="T50" fmla="*/ 1552 w 2949"/>
                    <a:gd name="T51" fmla="*/ 196 h 1532"/>
                    <a:gd name="T52" fmla="*/ 1419 w 2949"/>
                    <a:gd name="T53" fmla="*/ 231 h 1532"/>
                    <a:gd name="T54" fmla="*/ 1292 w 2949"/>
                    <a:gd name="T55" fmla="*/ 260 h 1532"/>
                    <a:gd name="T56" fmla="*/ 1170 w 2949"/>
                    <a:gd name="T57" fmla="*/ 287 h 1532"/>
                    <a:gd name="T58" fmla="*/ 1009 w 2949"/>
                    <a:gd name="T59" fmla="*/ 314 h 1532"/>
                    <a:gd name="T60" fmla="*/ 1607 w 2949"/>
                    <a:gd name="T61" fmla="*/ 520 h 1532"/>
                    <a:gd name="T62" fmla="*/ 1466 w 2949"/>
                    <a:gd name="T63" fmla="*/ 710 h 1532"/>
                    <a:gd name="T64" fmla="*/ 1358 w 2949"/>
                    <a:gd name="T65" fmla="*/ 824 h 1532"/>
                    <a:gd name="T66" fmla="*/ 1202 w 2949"/>
                    <a:gd name="T67" fmla="*/ 975 h 1532"/>
                    <a:gd name="T68" fmla="*/ 1068 w 2949"/>
                    <a:gd name="T69" fmla="*/ 1093 h 1532"/>
                    <a:gd name="T70" fmla="*/ 960 w 2949"/>
                    <a:gd name="T71" fmla="*/ 1181 h 1532"/>
                    <a:gd name="T72" fmla="*/ 826 w 2949"/>
                    <a:gd name="T73" fmla="*/ 1270 h 1532"/>
                    <a:gd name="T74" fmla="*/ 688 w 2949"/>
                    <a:gd name="T75" fmla="*/ 1344 h 1532"/>
                    <a:gd name="T76" fmla="*/ 522 w 2949"/>
                    <a:gd name="T77" fmla="*/ 1403 h 1532"/>
                    <a:gd name="T78" fmla="*/ 346 w 2949"/>
                    <a:gd name="T79" fmla="*/ 1449 h 1532"/>
                    <a:gd name="T80" fmla="*/ 154 w 2949"/>
                    <a:gd name="T81" fmla="*/ 1491 h 15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949" h="1532">
                      <a:moveTo>
                        <a:pt x="0" y="1521"/>
                      </a:moveTo>
                      <a:lnTo>
                        <a:pt x="163" y="1532"/>
                      </a:lnTo>
                      <a:lnTo>
                        <a:pt x="244" y="1532"/>
                      </a:lnTo>
                      <a:lnTo>
                        <a:pt x="341" y="1532"/>
                      </a:lnTo>
                      <a:lnTo>
                        <a:pt x="432" y="1526"/>
                      </a:lnTo>
                      <a:lnTo>
                        <a:pt x="522" y="1521"/>
                      </a:lnTo>
                      <a:lnTo>
                        <a:pt x="613" y="1510"/>
                      </a:lnTo>
                      <a:lnTo>
                        <a:pt x="694" y="1494"/>
                      </a:lnTo>
                      <a:lnTo>
                        <a:pt x="783" y="1476"/>
                      </a:lnTo>
                      <a:lnTo>
                        <a:pt x="891" y="1449"/>
                      </a:lnTo>
                      <a:lnTo>
                        <a:pt x="987" y="1415"/>
                      </a:lnTo>
                      <a:lnTo>
                        <a:pt x="1079" y="1387"/>
                      </a:lnTo>
                      <a:lnTo>
                        <a:pt x="1181" y="1349"/>
                      </a:lnTo>
                      <a:lnTo>
                        <a:pt x="1278" y="1304"/>
                      </a:lnTo>
                      <a:lnTo>
                        <a:pt x="1374" y="1260"/>
                      </a:lnTo>
                      <a:lnTo>
                        <a:pt x="1455" y="1215"/>
                      </a:lnTo>
                      <a:lnTo>
                        <a:pt x="1548" y="1170"/>
                      </a:lnTo>
                      <a:lnTo>
                        <a:pt x="1623" y="1127"/>
                      </a:lnTo>
                      <a:lnTo>
                        <a:pt x="1709" y="1077"/>
                      </a:lnTo>
                      <a:lnTo>
                        <a:pt x="1795" y="1027"/>
                      </a:lnTo>
                      <a:lnTo>
                        <a:pt x="1881" y="964"/>
                      </a:lnTo>
                      <a:lnTo>
                        <a:pt x="1956" y="914"/>
                      </a:lnTo>
                      <a:lnTo>
                        <a:pt x="2037" y="846"/>
                      </a:lnTo>
                      <a:lnTo>
                        <a:pt x="2112" y="785"/>
                      </a:lnTo>
                      <a:lnTo>
                        <a:pt x="2182" y="722"/>
                      </a:lnTo>
                      <a:lnTo>
                        <a:pt x="2240" y="654"/>
                      </a:lnTo>
                      <a:lnTo>
                        <a:pt x="2288" y="599"/>
                      </a:lnTo>
                      <a:lnTo>
                        <a:pt x="2325" y="536"/>
                      </a:lnTo>
                      <a:lnTo>
                        <a:pt x="2949" y="618"/>
                      </a:lnTo>
                      <a:lnTo>
                        <a:pt x="2850" y="575"/>
                      </a:lnTo>
                      <a:lnTo>
                        <a:pt x="2775" y="536"/>
                      </a:lnTo>
                      <a:lnTo>
                        <a:pt x="2684" y="497"/>
                      </a:lnTo>
                      <a:lnTo>
                        <a:pt x="2616" y="457"/>
                      </a:lnTo>
                      <a:lnTo>
                        <a:pt x="2557" y="420"/>
                      </a:lnTo>
                      <a:lnTo>
                        <a:pt x="2503" y="391"/>
                      </a:lnTo>
                      <a:lnTo>
                        <a:pt x="2451" y="350"/>
                      </a:lnTo>
                      <a:lnTo>
                        <a:pt x="2399" y="312"/>
                      </a:lnTo>
                      <a:lnTo>
                        <a:pt x="2343" y="269"/>
                      </a:lnTo>
                      <a:lnTo>
                        <a:pt x="2283" y="215"/>
                      </a:lnTo>
                      <a:lnTo>
                        <a:pt x="2218" y="163"/>
                      </a:lnTo>
                      <a:lnTo>
                        <a:pt x="2166" y="110"/>
                      </a:lnTo>
                      <a:lnTo>
                        <a:pt x="2109" y="51"/>
                      </a:lnTo>
                      <a:lnTo>
                        <a:pt x="2064" y="0"/>
                      </a:lnTo>
                      <a:lnTo>
                        <a:pt x="2016" y="18"/>
                      </a:lnTo>
                      <a:lnTo>
                        <a:pt x="1967" y="47"/>
                      </a:lnTo>
                      <a:lnTo>
                        <a:pt x="1915" y="70"/>
                      </a:lnTo>
                      <a:lnTo>
                        <a:pt x="1854" y="97"/>
                      </a:lnTo>
                      <a:lnTo>
                        <a:pt x="1792" y="124"/>
                      </a:lnTo>
                      <a:lnTo>
                        <a:pt x="1734" y="144"/>
                      </a:lnTo>
                      <a:lnTo>
                        <a:pt x="1679" y="160"/>
                      </a:lnTo>
                      <a:lnTo>
                        <a:pt x="1616" y="179"/>
                      </a:lnTo>
                      <a:lnTo>
                        <a:pt x="1552" y="196"/>
                      </a:lnTo>
                      <a:lnTo>
                        <a:pt x="1482" y="215"/>
                      </a:lnTo>
                      <a:lnTo>
                        <a:pt x="1419" y="231"/>
                      </a:lnTo>
                      <a:lnTo>
                        <a:pt x="1358" y="248"/>
                      </a:lnTo>
                      <a:lnTo>
                        <a:pt x="1292" y="260"/>
                      </a:lnTo>
                      <a:lnTo>
                        <a:pt x="1229" y="274"/>
                      </a:lnTo>
                      <a:lnTo>
                        <a:pt x="1170" y="287"/>
                      </a:lnTo>
                      <a:lnTo>
                        <a:pt x="1100" y="303"/>
                      </a:lnTo>
                      <a:lnTo>
                        <a:pt x="1009" y="314"/>
                      </a:lnTo>
                      <a:lnTo>
                        <a:pt x="1650" y="430"/>
                      </a:lnTo>
                      <a:lnTo>
                        <a:pt x="1607" y="520"/>
                      </a:lnTo>
                      <a:lnTo>
                        <a:pt x="1559" y="586"/>
                      </a:lnTo>
                      <a:lnTo>
                        <a:pt x="1466" y="710"/>
                      </a:lnTo>
                      <a:lnTo>
                        <a:pt x="1412" y="769"/>
                      </a:lnTo>
                      <a:lnTo>
                        <a:pt x="1358" y="824"/>
                      </a:lnTo>
                      <a:lnTo>
                        <a:pt x="1261" y="919"/>
                      </a:lnTo>
                      <a:lnTo>
                        <a:pt x="1202" y="975"/>
                      </a:lnTo>
                      <a:lnTo>
                        <a:pt x="1132" y="1043"/>
                      </a:lnTo>
                      <a:lnTo>
                        <a:pt x="1068" y="1093"/>
                      </a:lnTo>
                      <a:lnTo>
                        <a:pt x="1014" y="1138"/>
                      </a:lnTo>
                      <a:lnTo>
                        <a:pt x="960" y="1181"/>
                      </a:lnTo>
                      <a:lnTo>
                        <a:pt x="896" y="1226"/>
                      </a:lnTo>
                      <a:lnTo>
                        <a:pt x="826" y="1270"/>
                      </a:lnTo>
                      <a:lnTo>
                        <a:pt x="756" y="1304"/>
                      </a:lnTo>
                      <a:lnTo>
                        <a:pt x="688" y="1344"/>
                      </a:lnTo>
                      <a:lnTo>
                        <a:pt x="602" y="1376"/>
                      </a:lnTo>
                      <a:lnTo>
                        <a:pt x="522" y="1403"/>
                      </a:lnTo>
                      <a:lnTo>
                        <a:pt x="432" y="1426"/>
                      </a:lnTo>
                      <a:lnTo>
                        <a:pt x="346" y="1449"/>
                      </a:lnTo>
                      <a:lnTo>
                        <a:pt x="255" y="1471"/>
                      </a:lnTo>
                      <a:lnTo>
                        <a:pt x="154" y="1491"/>
                      </a:lnTo>
                      <a:lnTo>
                        <a:pt x="0" y="1521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  <p:pic>
          <p:nvPicPr>
            <p:cNvPr id="50" name="Picture 32" descr="CIDAD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2" y="1584"/>
              <a:ext cx="1095" cy="9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33" descr="FALA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1536"/>
              <a:ext cx="432" cy="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34" descr="MULHERE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3120"/>
              <a:ext cx="836" cy="8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3" name="Group 100"/>
            <p:cNvGrpSpPr>
              <a:grpSpLocks/>
            </p:cNvGrpSpPr>
            <p:nvPr/>
          </p:nvGrpSpPr>
          <p:grpSpPr bwMode="auto">
            <a:xfrm>
              <a:off x="4517" y="3395"/>
              <a:ext cx="522" cy="541"/>
              <a:chOff x="4517" y="3395"/>
              <a:chExt cx="522" cy="541"/>
            </a:xfrm>
          </p:grpSpPr>
          <p:grpSp>
            <p:nvGrpSpPr>
              <p:cNvPr id="54" name="Group 101"/>
              <p:cNvGrpSpPr>
                <a:grpSpLocks/>
              </p:cNvGrpSpPr>
              <p:nvPr/>
            </p:nvGrpSpPr>
            <p:grpSpPr bwMode="auto">
              <a:xfrm>
                <a:off x="4747" y="3457"/>
                <a:ext cx="55" cy="479"/>
                <a:chOff x="4747" y="3457"/>
                <a:chExt cx="55" cy="479"/>
              </a:xfrm>
            </p:grpSpPr>
            <p:sp>
              <p:nvSpPr>
                <p:cNvPr id="82" name="Freeform 102"/>
                <p:cNvSpPr>
                  <a:spLocks/>
                </p:cNvSpPr>
                <p:nvPr/>
              </p:nvSpPr>
              <p:spPr bwMode="auto">
                <a:xfrm>
                  <a:off x="4747" y="3457"/>
                  <a:ext cx="55" cy="479"/>
                </a:xfrm>
                <a:custGeom>
                  <a:avLst/>
                  <a:gdLst>
                    <a:gd name="T0" fmla="*/ 172 w 276"/>
                    <a:gd name="T1" fmla="*/ 0 h 2396"/>
                    <a:gd name="T2" fmla="*/ 243 w 276"/>
                    <a:gd name="T3" fmla="*/ 1212 h 2396"/>
                    <a:gd name="T4" fmla="*/ 236 w 276"/>
                    <a:gd name="T5" fmla="*/ 1523 h 2396"/>
                    <a:gd name="T6" fmla="*/ 237 w 276"/>
                    <a:gd name="T7" fmla="*/ 1760 h 2396"/>
                    <a:gd name="T8" fmla="*/ 236 w 276"/>
                    <a:gd name="T9" fmla="*/ 1825 h 2396"/>
                    <a:gd name="T10" fmla="*/ 233 w 276"/>
                    <a:gd name="T11" fmla="*/ 1927 h 2396"/>
                    <a:gd name="T12" fmla="*/ 243 w 276"/>
                    <a:gd name="T13" fmla="*/ 2027 h 2396"/>
                    <a:gd name="T14" fmla="*/ 241 w 276"/>
                    <a:gd name="T15" fmla="*/ 2155 h 2396"/>
                    <a:gd name="T16" fmla="*/ 250 w 276"/>
                    <a:gd name="T17" fmla="*/ 2268 h 2396"/>
                    <a:gd name="T18" fmla="*/ 276 w 276"/>
                    <a:gd name="T19" fmla="*/ 2365 h 2396"/>
                    <a:gd name="T20" fmla="*/ 212 w 276"/>
                    <a:gd name="T21" fmla="*/ 2373 h 2396"/>
                    <a:gd name="T22" fmla="*/ 162 w 276"/>
                    <a:gd name="T23" fmla="*/ 2396 h 2396"/>
                    <a:gd name="T24" fmla="*/ 90 w 276"/>
                    <a:gd name="T25" fmla="*/ 2389 h 2396"/>
                    <a:gd name="T26" fmla="*/ 37 w 276"/>
                    <a:gd name="T27" fmla="*/ 2389 h 2396"/>
                    <a:gd name="T28" fmla="*/ 0 w 276"/>
                    <a:gd name="T29" fmla="*/ 2361 h 2396"/>
                    <a:gd name="T30" fmla="*/ 9 w 276"/>
                    <a:gd name="T31" fmla="*/ 2264 h 2396"/>
                    <a:gd name="T32" fmla="*/ 23 w 276"/>
                    <a:gd name="T33" fmla="*/ 2155 h 2396"/>
                    <a:gd name="T34" fmla="*/ 22 w 276"/>
                    <a:gd name="T35" fmla="*/ 1958 h 2396"/>
                    <a:gd name="T36" fmla="*/ 23 w 276"/>
                    <a:gd name="T37" fmla="*/ 1900 h 2396"/>
                    <a:gd name="T38" fmla="*/ 23 w 276"/>
                    <a:gd name="T39" fmla="*/ 1760 h 2396"/>
                    <a:gd name="T40" fmla="*/ 23 w 276"/>
                    <a:gd name="T41" fmla="*/ 1635 h 2396"/>
                    <a:gd name="T42" fmla="*/ 36 w 276"/>
                    <a:gd name="T43" fmla="*/ 1515 h 2396"/>
                    <a:gd name="T44" fmla="*/ 29 w 276"/>
                    <a:gd name="T45" fmla="*/ 994 h 2396"/>
                    <a:gd name="T46" fmla="*/ 29 w 276"/>
                    <a:gd name="T47" fmla="*/ 341 h 2396"/>
                    <a:gd name="T48" fmla="*/ 50 w 276"/>
                    <a:gd name="T49" fmla="*/ 85 h 2396"/>
                    <a:gd name="T50" fmla="*/ 172 w 276"/>
                    <a:gd name="T51" fmla="*/ 0 h 23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2396">
                      <a:moveTo>
                        <a:pt x="172" y="0"/>
                      </a:moveTo>
                      <a:lnTo>
                        <a:pt x="243" y="1212"/>
                      </a:lnTo>
                      <a:lnTo>
                        <a:pt x="236" y="1523"/>
                      </a:lnTo>
                      <a:lnTo>
                        <a:pt x="237" y="1760"/>
                      </a:lnTo>
                      <a:lnTo>
                        <a:pt x="236" y="1825"/>
                      </a:lnTo>
                      <a:lnTo>
                        <a:pt x="233" y="1927"/>
                      </a:lnTo>
                      <a:lnTo>
                        <a:pt x="243" y="2027"/>
                      </a:lnTo>
                      <a:lnTo>
                        <a:pt x="241" y="2155"/>
                      </a:lnTo>
                      <a:lnTo>
                        <a:pt x="250" y="2268"/>
                      </a:lnTo>
                      <a:lnTo>
                        <a:pt x="276" y="2365"/>
                      </a:lnTo>
                      <a:lnTo>
                        <a:pt x="212" y="2373"/>
                      </a:lnTo>
                      <a:lnTo>
                        <a:pt x="162" y="2396"/>
                      </a:lnTo>
                      <a:lnTo>
                        <a:pt x="90" y="2389"/>
                      </a:lnTo>
                      <a:lnTo>
                        <a:pt x="37" y="2389"/>
                      </a:lnTo>
                      <a:lnTo>
                        <a:pt x="0" y="2361"/>
                      </a:lnTo>
                      <a:lnTo>
                        <a:pt x="9" y="2264"/>
                      </a:lnTo>
                      <a:lnTo>
                        <a:pt x="23" y="2155"/>
                      </a:lnTo>
                      <a:lnTo>
                        <a:pt x="22" y="1958"/>
                      </a:lnTo>
                      <a:lnTo>
                        <a:pt x="23" y="1900"/>
                      </a:lnTo>
                      <a:lnTo>
                        <a:pt x="23" y="1760"/>
                      </a:lnTo>
                      <a:lnTo>
                        <a:pt x="23" y="1635"/>
                      </a:lnTo>
                      <a:lnTo>
                        <a:pt x="36" y="1515"/>
                      </a:lnTo>
                      <a:lnTo>
                        <a:pt x="29" y="994"/>
                      </a:lnTo>
                      <a:lnTo>
                        <a:pt x="29" y="341"/>
                      </a:lnTo>
                      <a:lnTo>
                        <a:pt x="50" y="85"/>
                      </a:lnTo>
                      <a:lnTo>
                        <a:pt x="172" y="0"/>
                      </a:lnTo>
                      <a:close/>
                    </a:path>
                  </a:pathLst>
                </a:custGeom>
                <a:solidFill>
                  <a:srgbClr val="201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83" name="Freeform 103"/>
                <p:cNvSpPr>
                  <a:spLocks/>
                </p:cNvSpPr>
                <p:nvPr/>
              </p:nvSpPr>
              <p:spPr bwMode="auto">
                <a:xfrm>
                  <a:off x="4749" y="3762"/>
                  <a:ext cx="33" cy="169"/>
                </a:xfrm>
                <a:custGeom>
                  <a:avLst/>
                  <a:gdLst>
                    <a:gd name="T0" fmla="*/ 53 w 168"/>
                    <a:gd name="T1" fmla="*/ 0 h 843"/>
                    <a:gd name="T2" fmla="*/ 106 w 168"/>
                    <a:gd name="T3" fmla="*/ 42 h 843"/>
                    <a:gd name="T4" fmla="*/ 168 w 168"/>
                    <a:gd name="T5" fmla="*/ 69 h 843"/>
                    <a:gd name="T6" fmla="*/ 127 w 168"/>
                    <a:gd name="T7" fmla="*/ 73 h 843"/>
                    <a:gd name="T8" fmla="*/ 67 w 168"/>
                    <a:gd name="T9" fmla="*/ 61 h 843"/>
                    <a:gd name="T10" fmla="*/ 92 w 168"/>
                    <a:gd name="T11" fmla="*/ 108 h 843"/>
                    <a:gd name="T12" fmla="*/ 150 w 168"/>
                    <a:gd name="T13" fmla="*/ 146 h 843"/>
                    <a:gd name="T14" fmla="*/ 81 w 168"/>
                    <a:gd name="T15" fmla="*/ 151 h 843"/>
                    <a:gd name="T16" fmla="*/ 56 w 168"/>
                    <a:gd name="T17" fmla="*/ 174 h 843"/>
                    <a:gd name="T18" fmla="*/ 85 w 168"/>
                    <a:gd name="T19" fmla="*/ 213 h 843"/>
                    <a:gd name="T20" fmla="*/ 135 w 168"/>
                    <a:gd name="T21" fmla="*/ 243 h 843"/>
                    <a:gd name="T22" fmla="*/ 53 w 168"/>
                    <a:gd name="T23" fmla="*/ 252 h 843"/>
                    <a:gd name="T24" fmla="*/ 46 w 168"/>
                    <a:gd name="T25" fmla="*/ 287 h 843"/>
                    <a:gd name="T26" fmla="*/ 53 w 168"/>
                    <a:gd name="T27" fmla="*/ 322 h 843"/>
                    <a:gd name="T28" fmla="*/ 113 w 168"/>
                    <a:gd name="T29" fmla="*/ 368 h 843"/>
                    <a:gd name="T30" fmla="*/ 150 w 168"/>
                    <a:gd name="T31" fmla="*/ 368 h 843"/>
                    <a:gd name="T32" fmla="*/ 88 w 168"/>
                    <a:gd name="T33" fmla="*/ 388 h 843"/>
                    <a:gd name="T34" fmla="*/ 49 w 168"/>
                    <a:gd name="T35" fmla="*/ 391 h 843"/>
                    <a:gd name="T36" fmla="*/ 74 w 168"/>
                    <a:gd name="T37" fmla="*/ 431 h 843"/>
                    <a:gd name="T38" fmla="*/ 117 w 168"/>
                    <a:gd name="T39" fmla="*/ 470 h 843"/>
                    <a:gd name="T40" fmla="*/ 49 w 168"/>
                    <a:gd name="T41" fmla="*/ 508 h 843"/>
                    <a:gd name="T42" fmla="*/ 49 w 168"/>
                    <a:gd name="T43" fmla="*/ 601 h 843"/>
                    <a:gd name="T44" fmla="*/ 81 w 168"/>
                    <a:gd name="T45" fmla="*/ 698 h 843"/>
                    <a:gd name="T46" fmla="*/ 42 w 168"/>
                    <a:gd name="T47" fmla="*/ 725 h 843"/>
                    <a:gd name="T48" fmla="*/ 113 w 168"/>
                    <a:gd name="T49" fmla="*/ 746 h 843"/>
                    <a:gd name="T50" fmla="*/ 35 w 168"/>
                    <a:gd name="T51" fmla="*/ 756 h 843"/>
                    <a:gd name="T52" fmla="*/ 127 w 168"/>
                    <a:gd name="T53" fmla="*/ 788 h 843"/>
                    <a:gd name="T54" fmla="*/ 32 w 168"/>
                    <a:gd name="T55" fmla="*/ 799 h 843"/>
                    <a:gd name="T56" fmla="*/ 95 w 168"/>
                    <a:gd name="T57" fmla="*/ 823 h 843"/>
                    <a:gd name="T58" fmla="*/ 127 w 168"/>
                    <a:gd name="T59" fmla="*/ 843 h 843"/>
                    <a:gd name="T60" fmla="*/ 60 w 168"/>
                    <a:gd name="T61" fmla="*/ 843 h 843"/>
                    <a:gd name="T62" fmla="*/ 0 w 168"/>
                    <a:gd name="T63" fmla="*/ 834 h 843"/>
                    <a:gd name="T64" fmla="*/ 14 w 168"/>
                    <a:gd name="T65" fmla="*/ 749 h 843"/>
                    <a:gd name="T66" fmla="*/ 28 w 168"/>
                    <a:gd name="T67" fmla="*/ 679 h 843"/>
                    <a:gd name="T68" fmla="*/ 24 w 168"/>
                    <a:gd name="T69" fmla="*/ 574 h 843"/>
                    <a:gd name="T70" fmla="*/ 28 w 168"/>
                    <a:gd name="T71" fmla="*/ 434 h 843"/>
                    <a:gd name="T72" fmla="*/ 21 w 168"/>
                    <a:gd name="T73" fmla="*/ 325 h 843"/>
                    <a:gd name="T74" fmla="*/ 28 w 168"/>
                    <a:gd name="T75" fmla="*/ 190 h 843"/>
                    <a:gd name="T76" fmla="*/ 39 w 168"/>
                    <a:gd name="T77" fmla="*/ 127 h 843"/>
                    <a:gd name="T78" fmla="*/ 39 w 168"/>
                    <a:gd name="T79" fmla="*/ 61 h 843"/>
                    <a:gd name="T80" fmla="*/ 53 w 168"/>
                    <a:gd name="T81" fmla="*/ 0 h 8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68" h="843">
                      <a:moveTo>
                        <a:pt x="53" y="0"/>
                      </a:moveTo>
                      <a:lnTo>
                        <a:pt x="106" y="42"/>
                      </a:lnTo>
                      <a:lnTo>
                        <a:pt x="168" y="69"/>
                      </a:lnTo>
                      <a:lnTo>
                        <a:pt x="127" y="73"/>
                      </a:lnTo>
                      <a:lnTo>
                        <a:pt x="67" y="61"/>
                      </a:lnTo>
                      <a:lnTo>
                        <a:pt x="92" y="108"/>
                      </a:lnTo>
                      <a:lnTo>
                        <a:pt x="150" y="146"/>
                      </a:lnTo>
                      <a:lnTo>
                        <a:pt x="81" y="151"/>
                      </a:lnTo>
                      <a:lnTo>
                        <a:pt x="56" y="174"/>
                      </a:lnTo>
                      <a:lnTo>
                        <a:pt x="85" y="213"/>
                      </a:lnTo>
                      <a:lnTo>
                        <a:pt x="135" y="243"/>
                      </a:lnTo>
                      <a:lnTo>
                        <a:pt x="53" y="252"/>
                      </a:lnTo>
                      <a:lnTo>
                        <a:pt x="46" y="287"/>
                      </a:lnTo>
                      <a:lnTo>
                        <a:pt x="53" y="322"/>
                      </a:lnTo>
                      <a:lnTo>
                        <a:pt x="113" y="368"/>
                      </a:lnTo>
                      <a:lnTo>
                        <a:pt x="150" y="368"/>
                      </a:lnTo>
                      <a:lnTo>
                        <a:pt x="88" y="388"/>
                      </a:lnTo>
                      <a:lnTo>
                        <a:pt x="49" y="391"/>
                      </a:lnTo>
                      <a:lnTo>
                        <a:pt x="74" y="431"/>
                      </a:lnTo>
                      <a:lnTo>
                        <a:pt x="117" y="470"/>
                      </a:lnTo>
                      <a:lnTo>
                        <a:pt x="49" y="508"/>
                      </a:lnTo>
                      <a:lnTo>
                        <a:pt x="49" y="601"/>
                      </a:lnTo>
                      <a:lnTo>
                        <a:pt x="81" y="698"/>
                      </a:lnTo>
                      <a:lnTo>
                        <a:pt x="42" y="725"/>
                      </a:lnTo>
                      <a:lnTo>
                        <a:pt x="113" y="746"/>
                      </a:lnTo>
                      <a:lnTo>
                        <a:pt x="35" y="756"/>
                      </a:lnTo>
                      <a:lnTo>
                        <a:pt x="127" y="788"/>
                      </a:lnTo>
                      <a:lnTo>
                        <a:pt x="32" y="799"/>
                      </a:lnTo>
                      <a:lnTo>
                        <a:pt x="95" y="823"/>
                      </a:lnTo>
                      <a:lnTo>
                        <a:pt x="127" y="843"/>
                      </a:lnTo>
                      <a:lnTo>
                        <a:pt x="60" y="843"/>
                      </a:lnTo>
                      <a:lnTo>
                        <a:pt x="0" y="834"/>
                      </a:lnTo>
                      <a:lnTo>
                        <a:pt x="14" y="749"/>
                      </a:lnTo>
                      <a:lnTo>
                        <a:pt x="28" y="679"/>
                      </a:lnTo>
                      <a:lnTo>
                        <a:pt x="24" y="574"/>
                      </a:lnTo>
                      <a:lnTo>
                        <a:pt x="28" y="434"/>
                      </a:lnTo>
                      <a:lnTo>
                        <a:pt x="21" y="325"/>
                      </a:lnTo>
                      <a:lnTo>
                        <a:pt x="28" y="190"/>
                      </a:lnTo>
                      <a:lnTo>
                        <a:pt x="39" y="127"/>
                      </a:lnTo>
                      <a:lnTo>
                        <a:pt x="39" y="61"/>
                      </a:lnTo>
                      <a:lnTo>
                        <a:pt x="53" y="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55" name="Group 104"/>
              <p:cNvGrpSpPr>
                <a:grpSpLocks/>
              </p:cNvGrpSpPr>
              <p:nvPr/>
            </p:nvGrpSpPr>
            <p:grpSpPr bwMode="auto">
              <a:xfrm>
                <a:off x="4758" y="3395"/>
                <a:ext cx="281" cy="480"/>
                <a:chOff x="4758" y="3395"/>
                <a:chExt cx="281" cy="480"/>
              </a:xfrm>
            </p:grpSpPr>
            <p:sp>
              <p:nvSpPr>
                <p:cNvPr id="70" name="Freeform 105"/>
                <p:cNvSpPr>
                  <a:spLocks/>
                </p:cNvSpPr>
                <p:nvPr/>
              </p:nvSpPr>
              <p:spPr bwMode="auto">
                <a:xfrm>
                  <a:off x="4758" y="3395"/>
                  <a:ext cx="135" cy="130"/>
                </a:xfrm>
                <a:custGeom>
                  <a:avLst/>
                  <a:gdLst>
                    <a:gd name="T0" fmla="*/ 186 w 676"/>
                    <a:gd name="T1" fmla="*/ 186 h 651"/>
                    <a:gd name="T2" fmla="*/ 335 w 676"/>
                    <a:gd name="T3" fmla="*/ 341 h 651"/>
                    <a:gd name="T4" fmla="*/ 555 w 676"/>
                    <a:gd name="T5" fmla="*/ 465 h 651"/>
                    <a:gd name="T6" fmla="*/ 669 w 676"/>
                    <a:gd name="T7" fmla="*/ 504 h 651"/>
                    <a:gd name="T8" fmla="*/ 605 w 676"/>
                    <a:gd name="T9" fmla="*/ 543 h 651"/>
                    <a:gd name="T10" fmla="*/ 591 w 676"/>
                    <a:gd name="T11" fmla="*/ 559 h 651"/>
                    <a:gd name="T12" fmla="*/ 541 w 676"/>
                    <a:gd name="T13" fmla="*/ 551 h 651"/>
                    <a:gd name="T14" fmla="*/ 633 w 676"/>
                    <a:gd name="T15" fmla="*/ 644 h 651"/>
                    <a:gd name="T16" fmla="*/ 534 w 676"/>
                    <a:gd name="T17" fmla="*/ 581 h 651"/>
                    <a:gd name="T18" fmla="*/ 520 w 676"/>
                    <a:gd name="T19" fmla="*/ 598 h 651"/>
                    <a:gd name="T20" fmla="*/ 498 w 676"/>
                    <a:gd name="T21" fmla="*/ 605 h 651"/>
                    <a:gd name="T22" fmla="*/ 456 w 676"/>
                    <a:gd name="T23" fmla="*/ 574 h 651"/>
                    <a:gd name="T24" fmla="*/ 442 w 676"/>
                    <a:gd name="T25" fmla="*/ 620 h 651"/>
                    <a:gd name="T26" fmla="*/ 392 w 676"/>
                    <a:gd name="T27" fmla="*/ 559 h 651"/>
                    <a:gd name="T28" fmla="*/ 413 w 676"/>
                    <a:gd name="T29" fmla="*/ 629 h 651"/>
                    <a:gd name="T30" fmla="*/ 356 w 676"/>
                    <a:gd name="T31" fmla="*/ 574 h 651"/>
                    <a:gd name="T32" fmla="*/ 335 w 676"/>
                    <a:gd name="T33" fmla="*/ 574 h 651"/>
                    <a:gd name="T34" fmla="*/ 314 w 676"/>
                    <a:gd name="T35" fmla="*/ 581 h 651"/>
                    <a:gd name="T36" fmla="*/ 271 w 676"/>
                    <a:gd name="T37" fmla="*/ 512 h 651"/>
                    <a:gd name="T38" fmla="*/ 300 w 676"/>
                    <a:gd name="T39" fmla="*/ 590 h 651"/>
                    <a:gd name="T40" fmla="*/ 250 w 676"/>
                    <a:gd name="T41" fmla="*/ 559 h 651"/>
                    <a:gd name="T42" fmla="*/ 229 w 676"/>
                    <a:gd name="T43" fmla="*/ 551 h 651"/>
                    <a:gd name="T44" fmla="*/ 229 w 676"/>
                    <a:gd name="T45" fmla="*/ 590 h 651"/>
                    <a:gd name="T46" fmla="*/ 193 w 676"/>
                    <a:gd name="T47" fmla="*/ 512 h 651"/>
                    <a:gd name="T48" fmla="*/ 150 w 676"/>
                    <a:gd name="T49" fmla="*/ 458 h 651"/>
                    <a:gd name="T50" fmla="*/ 172 w 676"/>
                    <a:gd name="T51" fmla="*/ 566 h 651"/>
                    <a:gd name="T52" fmla="*/ 136 w 676"/>
                    <a:gd name="T53" fmla="*/ 504 h 651"/>
                    <a:gd name="T54" fmla="*/ 108 w 676"/>
                    <a:gd name="T55" fmla="*/ 481 h 651"/>
                    <a:gd name="T56" fmla="*/ 85 w 676"/>
                    <a:gd name="T57" fmla="*/ 481 h 651"/>
                    <a:gd name="T58" fmla="*/ 78 w 676"/>
                    <a:gd name="T59" fmla="*/ 365 h 651"/>
                    <a:gd name="T60" fmla="*/ 64 w 676"/>
                    <a:gd name="T61" fmla="*/ 496 h 651"/>
                    <a:gd name="T62" fmla="*/ 43 w 676"/>
                    <a:gd name="T63" fmla="*/ 404 h 651"/>
                    <a:gd name="T64" fmla="*/ 43 w 676"/>
                    <a:gd name="T65" fmla="*/ 256 h 651"/>
                    <a:gd name="T66" fmla="*/ 29 w 676"/>
                    <a:gd name="T67" fmla="*/ 365 h 651"/>
                    <a:gd name="T68" fmla="*/ 0 w 676"/>
                    <a:gd name="T69" fmla="*/ 317 h 651"/>
                    <a:gd name="T70" fmla="*/ 36 w 676"/>
                    <a:gd name="T71" fmla="*/ 140 h 651"/>
                    <a:gd name="T72" fmla="*/ 43 w 676"/>
                    <a:gd name="T73" fmla="*/ 0 h 6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676" h="651">
                      <a:moveTo>
                        <a:pt x="136" y="101"/>
                      </a:moveTo>
                      <a:lnTo>
                        <a:pt x="186" y="186"/>
                      </a:lnTo>
                      <a:lnTo>
                        <a:pt x="243" y="264"/>
                      </a:lnTo>
                      <a:lnTo>
                        <a:pt x="335" y="341"/>
                      </a:lnTo>
                      <a:lnTo>
                        <a:pt x="427" y="404"/>
                      </a:lnTo>
                      <a:lnTo>
                        <a:pt x="555" y="465"/>
                      </a:lnTo>
                      <a:lnTo>
                        <a:pt x="676" y="489"/>
                      </a:lnTo>
                      <a:lnTo>
                        <a:pt x="669" y="504"/>
                      </a:lnTo>
                      <a:lnTo>
                        <a:pt x="562" y="496"/>
                      </a:lnTo>
                      <a:lnTo>
                        <a:pt x="605" y="543"/>
                      </a:lnTo>
                      <a:lnTo>
                        <a:pt x="648" y="574"/>
                      </a:lnTo>
                      <a:lnTo>
                        <a:pt x="591" y="559"/>
                      </a:lnTo>
                      <a:lnTo>
                        <a:pt x="534" y="504"/>
                      </a:lnTo>
                      <a:lnTo>
                        <a:pt x="541" y="551"/>
                      </a:lnTo>
                      <a:lnTo>
                        <a:pt x="584" y="598"/>
                      </a:lnTo>
                      <a:lnTo>
                        <a:pt x="633" y="644"/>
                      </a:lnTo>
                      <a:lnTo>
                        <a:pt x="605" y="644"/>
                      </a:lnTo>
                      <a:lnTo>
                        <a:pt x="534" y="581"/>
                      </a:lnTo>
                      <a:lnTo>
                        <a:pt x="498" y="528"/>
                      </a:lnTo>
                      <a:lnTo>
                        <a:pt x="520" y="598"/>
                      </a:lnTo>
                      <a:lnTo>
                        <a:pt x="569" y="651"/>
                      </a:lnTo>
                      <a:lnTo>
                        <a:pt x="498" y="605"/>
                      </a:lnTo>
                      <a:lnTo>
                        <a:pt x="463" y="551"/>
                      </a:lnTo>
                      <a:lnTo>
                        <a:pt x="456" y="574"/>
                      </a:lnTo>
                      <a:lnTo>
                        <a:pt x="463" y="620"/>
                      </a:lnTo>
                      <a:lnTo>
                        <a:pt x="442" y="620"/>
                      </a:lnTo>
                      <a:lnTo>
                        <a:pt x="413" y="566"/>
                      </a:lnTo>
                      <a:lnTo>
                        <a:pt x="392" y="559"/>
                      </a:lnTo>
                      <a:lnTo>
                        <a:pt x="399" y="605"/>
                      </a:lnTo>
                      <a:lnTo>
                        <a:pt x="413" y="629"/>
                      </a:lnTo>
                      <a:lnTo>
                        <a:pt x="385" y="629"/>
                      </a:lnTo>
                      <a:lnTo>
                        <a:pt x="356" y="574"/>
                      </a:lnTo>
                      <a:lnTo>
                        <a:pt x="328" y="528"/>
                      </a:lnTo>
                      <a:lnTo>
                        <a:pt x="335" y="574"/>
                      </a:lnTo>
                      <a:lnTo>
                        <a:pt x="356" y="605"/>
                      </a:lnTo>
                      <a:lnTo>
                        <a:pt x="314" y="581"/>
                      </a:lnTo>
                      <a:lnTo>
                        <a:pt x="278" y="474"/>
                      </a:lnTo>
                      <a:lnTo>
                        <a:pt x="271" y="512"/>
                      </a:lnTo>
                      <a:lnTo>
                        <a:pt x="285" y="559"/>
                      </a:lnTo>
                      <a:lnTo>
                        <a:pt x="300" y="590"/>
                      </a:lnTo>
                      <a:lnTo>
                        <a:pt x="278" y="605"/>
                      </a:lnTo>
                      <a:lnTo>
                        <a:pt x="250" y="559"/>
                      </a:lnTo>
                      <a:lnTo>
                        <a:pt x="236" y="512"/>
                      </a:lnTo>
                      <a:lnTo>
                        <a:pt x="229" y="551"/>
                      </a:lnTo>
                      <a:lnTo>
                        <a:pt x="243" y="574"/>
                      </a:lnTo>
                      <a:lnTo>
                        <a:pt x="229" y="590"/>
                      </a:lnTo>
                      <a:lnTo>
                        <a:pt x="214" y="551"/>
                      </a:lnTo>
                      <a:lnTo>
                        <a:pt x="193" y="512"/>
                      </a:lnTo>
                      <a:lnTo>
                        <a:pt x="158" y="435"/>
                      </a:lnTo>
                      <a:lnTo>
                        <a:pt x="150" y="458"/>
                      </a:lnTo>
                      <a:lnTo>
                        <a:pt x="158" y="512"/>
                      </a:lnTo>
                      <a:lnTo>
                        <a:pt x="172" y="566"/>
                      </a:lnTo>
                      <a:lnTo>
                        <a:pt x="150" y="566"/>
                      </a:lnTo>
                      <a:lnTo>
                        <a:pt x="136" y="504"/>
                      </a:lnTo>
                      <a:lnTo>
                        <a:pt x="122" y="426"/>
                      </a:lnTo>
                      <a:lnTo>
                        <a:pt x="108" y="481"/>
                      </a:lnTo>
                      <a:lnTo>
                        <a:pt x="108" y="520"/>
                      </a:lnTo>
                      <a:lnTo>
                        <a:pt x="85" y="481"/>
                      </a:lnTo>
                      <a:lnTo>
                        <a:pt x="92" y="419"/>
                      </a:lnTo>
                      <a:lnTo>
                        <a:pt x="78" y="365"/>
                      </a:lnTo>
                      <a:lnTo>
                        <a:pt x="64" y="450"/>
                      </a:lnTo>
                      <a:lnTo>
                        <a:pt x="64" y="496"/>
                      </a:lnTo>
                      <a:lnTo>
                        <a:pt x="50" y="474"/>
                      </a:lnTo>
                      <a:lnTo>
                        <a:pt x="43" y="404"/>
                      </a:lnTo>
                      <a:lnTo>
                        <a:pt x="43" y="317"/>
                      </a:lnTo>
                      <a:lnTo>
                        <a:pt x="43" y="256"/>
                      </a:lnTo>
                      <a:lnTo>
                        <a:pt x="21" y="310"/>
                      </a:lnTo>
                      <a:lnTo>
                        <a:pt x="29" y="365"/>
                      </a:lnTo>
                      <a:lnTo>
                        <a:pt x="7" y="372"/>
                      </a:lnTo>
                      <a:lnTo>
                        <a:pt x="0" y="317"/>
                      </a:lnTo>
                      <a:lnTo>
                        <a:pt x="7" y="225"/>
                      </a:lnTo>
                      <a:lnTo>
                        <a:pt x="36" y="140"/>
                      </a:lnTo>
                      <a:lnTo>
                        <a:pt x="43" y="85"/>
                      </a:lnTo>
                      <a:lnTo>
                        <a:pt x="43" y="0"/>
                      </a:lnTo>
                      <a:lnTo>
                        <a:pt x="136" y="101"/>
                      </a:lnTo>
                      <a:close/>
                    </a:path>
                  </a:pathLst>
                </a:custGeom>
                <a:solidFill>
                  <a:srgbClr val="0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1" name="Freeform 106"/>
                <p:cNvSpPr>
                  <a:spLocks/>
                </p:cNvSpPr>
                <p:nvPr/>
              </p:nvSpPr>
              <p:spPr bwMode="auto">
                <a:xfrm>
                  <a:off x="4770" y="3454"/>
                  <a:ext cx="151" cy="133"/>
                </a:xfrm>
                <a:custGeom>
                  <a:avLst/>
                  <a:gdLst>
                    <a:gd name="T0" fmla="*/ 207 w 754"/>
                    <a:gd name="T1" fmla="*/ 189 h 666"/>
                    <a:gd name="T2" fmla="*/ 373 w 754"/>
                    <a:gd name="T3" fmla="*/ 349 h 666"/>
                    <a:gd name="T4" fmla="*/ 619 w 754"/>
                    <a:gd name="T5" fmla="*/ 476 h 666"/>
                    <a:gd name="T6" fmla="*/ 747 w 754"/>
                    <a:gd name="T7" fmla="*/ 516 h 666"/>
                    <a:gd name="T8" fmla="*/ 675 w 754"/>
                    <a:gd name="T9" fmla="*/ 555 h 666"/>
                    <a:gd name="T10" fmla="*/ 658 w 754"/>
                    <a:gd name="T11" fmla="*/ 572 h 666"/>
                    <a:gd name="T12" fmla="*/ 603 w 754"/>
                    <a:gd name="T13" fmla="*/ 563 h 666"/>
                    <a:gd name="T14" fmla="*/ 707 w 754"/>
                    <a:gd name="T15" fmla="*/ 658 h 666"/>
                    <a:gd name="T16" fmla="*/ 595 w 754"/>
                    <a:gd name="T17" fmla="*/ 595 h 666"/>
                    <a:gd name="T18" fmla="*/ 579 w 754"/>
                    <a:gd name="T19" fmla="*/ 611 h 666"/>
                    <a:gd name="T20" fmla="*/ 555 w 754"/>
                    <a:gd name="T21" fmla="*/ 619 h 666"/>
                    <a:gd name="T22" fmla="*/ 508 w 754"/>
                    <a:gd name="T23" fmla="*/ 587 h 666"/>
                    <a:gd name="T24" fmla="*/ 492 w 754"/>
                    <a:gd name="T25" fmla="*/ 636 h 666"/>
                    <a:gd name="T26" fmla="*/ 437 w 754"/>
                    <a:gd name="T27" fmla="*/ 572 h 666"/>
                    <a:gd name="T28" fmla="*/ 461 w 754"/>
                    <a:gd name="T29" fmla="*/ 643 h 666"/>
                    <a:gd name="T30" fmla="*/ 397 w 754"/>
                    <a:gd name="T31" fmla="*/ 587 h 666"/>
                    <a:gd name="T32" fmla="*/ 373 w 754"/>
                    <a:gd name="T33" fmla="*/ 587 h 666"/>
                    <a:gd name="T34" fmla="*/ 349 w 754"/>
                    <a:gd name="T35" fmla="*/ 595 h 666"/>
                    <a:gd name="T36" fmla="*/ 302 w 754"/>
                    <a:gd name="T37" fmla="*/ 524 h 666"/>
                    <a:gd name="T38" fmla="*/ 334 w 754"/>
                    <a:gd name="T39" fmla="*/ 603 h 666"/>
                    <a:gd name="T40" fmla="*/ 278 w 754"/>
                    <a:gd name="T41" fmla="*/ 572 h 666"/>
                    <a:gd name="T42" fmla="*/ 255 w 754"/>
                    <a:gd name="T43" fmla="*/ 563 h 666"/>
                    <a:gd name="T44" fmla="*/ 255 w 754"/>
                    <a:gd name="T45" fmla="*/ 603 h 666"/>
                    <a:gd name="T46" fmla="*/ 214 w 754"/>
                    <a:gd name="T47" fmla="*/ 524 h 666"/>
                    <a:gd name="T48" fmla="*/ 167 w 754"/>
                    <a:gd name="T49" fmla="*/ 469 h 666"/>
                    <a:gd name="T50" fmla="*/ 191 w 754"/>
                    <a:gd name="T51" fmla="*/ 580 h 666"/>
                    <a:gd name="T52" fmla="*/ 152 w 754"/>
                    <a:gd name="T53" fmla="*/ 516 h 666"/>
                    <a:gd name="T54" fmla="*/ 120 w 754"/>
                    <a:gd name="T55" fmla="*/ 491 h 666"/>
                    <a:gd name="T56" fmla="*/ 96 w 754"/>
                    <a:gd name="T57" fmla="*/ 491 h 666"/>
                    <a:gd name="T58" fmla="*/ 88 w 754"/>
                    <a:gd name="T59" fmla="*/ 373 h 666"/>
                    <a:gd name="T60" fmla="*/ 72 w 754"/>
                    <a:gd name="T61" fmla="*/ 508 h 666"/>
                    <a:gd name="T62" fmla="*/ 49 w 754"/>
                    <a:gd name="T63" fmla="*/ 413 h 666"/>
                    <a:gd name="T64" fmla="*/ 49 w 754"/>
                    <a:gd name="T65" fmla="*/ 262 h 666"/>
                    <a:gd name="T66" fmla="*/ 31 w 754"/>
                    <a:gd name="T67" fmla="*/ 373 h 666"/>
                    <a:gd name="T68" fmla="*/ 0 w 754"/>
                    <a:gd name="T69" fmla="*/ 324 h 666"/>
                    <a:gd name="T70" fmla="*/ 40 w 754"/>
                    <a:gd name="T71" fmla="*/ 142 h 666"/>
                    <a:gd name="T72" fmla="*/ 49 w 754"/>
                    <a:gd name="T73" fmla="*/ 0 h 6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754" h="666">
                      <a:moveTo>
                        <a:pt x="152" y="102"/>
                      </a:moveTo>
                      <a:lnTo>
                        <a:pt x="207" y="189"/>
                      </a:lnTo>
                      <a:lnTo>
                        <a:pt x="270" y="269"/>
                      </a:lnTo>
                      <a:lnTo>
                        <a:pt x="373" y="349"/>
                      </a:lnTo>
                      <a:lnTo>
                        <a:pt x="476" y="413"/>
                      </a:lnTo>
                      <a:lnTo>
                        <a:pt x="619" y="476"/>
                      </a:lnTo>
                      <a:lnTo>
                        <a:pt x="754" y="500"/>
                      </a:lnTo>
                      <a:lnTo>
                        <a:pt x="747" y="516"/>
                      </a:lnTo>
                      <a:lnTo>
                        <a:pt x="626" y="508"/>
                      </a:lnTo>
                      <a:lnTo>
                        <a:pt x="675" y="555"/>
                      </a:lnTo>
                      <a:lnTo>
                        <a:pt x="723" y="587"/>
                      </a:lnTo>
                      <a:lnTo>
                        <a:pt x="658" y="572"/>
                      </a:lnTo>
                      <a:lnTo>
                        <a:pt x="595" y="516"/>
                      </a:lnTo>
                      <a:lnTo>
                        <a:pt x="603" y="563"/>
                      </a:lnTo>
                      <a:lnTo>
                        <a:pt x="650" y="611"/>
                      </a:lnTo>
                      <a:lnTo>
                        <a:pt x="707" y="658"/>
                      </a:lnTo>
                      <a:lnTo>
                        <a:pt x="675" y="658"/>
                      </a:lnTo>
                      <a:lnTo>
                        <a:pt x="595" y="595"/>
                      </a:lnTo>
                      <a:lnTo>
                        <a:pt x="555" y="540"/>
                      </a:lnTo>
                      <a:lnTo>
                        <a:pt x="579" y="611"/>
                      </a:lnTo>
                      <a:lnTo>
                        <a:pt x="634" y="666"/>
                      </a:lnTo>
                      <a:lnTo>
                        <a:pt x="555" y="619"/>
                      </a:lnTo>
                      <a:lnTo>
                        <a:pt x="516" y="563"/>
                      </a:lnTo>
                      <a:lnTo>
                        <a:pt x="508" y="587"/>
                      </a:lnTo>
                      <a:lnTo>
                        <a:pt x="516" y="636"/>
                      </a:lnTo>
                      <a:lnTo>
                        <a:pt x="492" y="636"/>
                      </a:lnTo>
                      <a:lnTo>
                        <a:pt x="461" y="580"/>
                      </a:lnTo>
                      <a:lnTo>
                        <a:pt x="437" y="572"/>
                      </a:lnTo>
                      <a:lnTo>
                        <a:pt x="444" y="619"/>
                      </a:lnTo>
                      <a:lnTo>
                        <a:pt x="461" y="643"/>
                      </a:lnTo>
                      <a:lnTo>
                        <a:pt x="429" y="643"/>
                      </a:lnTo>
                      <a:lnTo>
                        <a:pt x="397" y="587"/>
                      </a:lnTo>
                      <a:lnTo>
                        <a:pt x="365" y="540"/>
                      </a:lnTo>
                      <a:lnTo>
                        <a:pt x="373" y="587"/>
                      </a:lnTo>
                      <a:lnTo>
                        <a:pt x="397" y="619"/>
                      </a:lnTo>
                      <a:lnTo>
                        <a:pt x="349" y="595"/>
                      </a:lnTo>
                      <a:lnTo>
                        <a:pt x="310" y="484"/>
                      </a:lnTo>
                      <a:lnTo>
                        <a:pt x="302" y="524"/>
                      </a:lnTo>
                      <a:lnTo>
                        <a:pt x="317" y="572"/>
                      </a:lnTo>
                      <a:lnTo>
                        <a:pt x="334" y="603"/>
                      </a:lnTo>
                      <a:lnTo>
                        <a:pt x="310" y="619"/>
                      </a:lnTo>
                      <a:lnTo>
                        <a:pt x="278" y="572"/>
                      </a:lnTo>
                      <a:lnTo>
                        <a:pt x="262" y="524"/>
                      </a:lnTo>
                      <a:lnTo>
                        <a:pt x="255" y="563"/>
                      </a:lnTo>
                      <a:lnTo>
                        <a:pt x="270" y="587"/>
                      </a:lnTo>
                      <a:lnTo>
                        <a:pt x="255" y="603"/>
                      </a:lnTo>
                      <a:lnTo>
                        <a:pt x="238" y="563"/>
                      </a:lnTo>
                      <a:lnTo>
                        <a:pt x="214" y="524"/>
                      </a:lnTo>
                      <a:lnTo>
                        <a:pt x="175" y="444"/>
                      </a:lnTo>
                      <a:lnTo>
                        <a:pt x="167" y="469"/>
                      </a:lnTo>
                      <a:lnTo>
                        <a:pt x="175" y="524"/>
                      </a:lnTo>
                      <a:lnTo>
                        <a:pt x="191" y="580"/>
                      </a:lnTo>
                      <a:lnTo>
                        <a:pt x="167" y="580"/>
                      </a:lnTo>
                      <a:lnTo>
                        <a:pt x="152" y="516"/>
                      </a:lnTo>
                      <a:lnTo>
                        <a:pt x="135" y="436"/>
                      </a:lnTo>
                      <a:lnTo>
                        <a:pt x="120" y="491"/>
                      </a:lnTo>
                      <a:lnTo>
                        <a:pt x="120" y="531"/>
                      </a:lnTo>
                      <a:lnTo>
                        <a:pt x="96" y="491"/>
                      </a:lnTo>
                      <a:lnTo>
                        <a:pt x="104" y="428"/>
                      </a:lnTo>
                      <a:lnTo>
                        <a:pt x="88" y="373"/>
                      </a:lnTo>
                      <a:lnTo>
                        <a:pt x="72" y="460"/>
                      </a:lnTo>
                      <a:lnTo>
                        <a:pt x="72" y="508"/>
                      </a:lnTo>
                      <a:lnTo>
                        <a:pt x="56" y="484"/>
                      </a:lnTo>
                      <a:lnTo>
                        <a:pt x="49" y="413"/>
                      </a:lnTo>
                      <a:lnTo>
                        <a:pt x="49" y="324"/>
                      </a:lnTo>
                      <a:lnTo>
                        <a:pt x="49" y="262"/>
                      </a:lnTo>
                      <a:lnTo>
                        <a:pt x="24" y="317"/>
                      </a:lnTo>
                      <a:lnTo>
                        <a:pt x="31" y="373"/>
                      </a:lnTo>
                      <a:lnTo>
                        <a:pt x="7" y="380"/>
                      </a:lnTo>
                      <a:lnTo>
                        <a:pt x="0" y="324"/>
                      </a:lnTo>
                      <a:lnTo>
                        <a:pt x="7" y="230"/>
                      </a:lnTo>
                      <a:lnTo>
                        <a:pt x="40" y="142"/>
                      </a:lnTo>
                      <a:lnTo>
                        <a:pt x="49" y="86"/>
                      </a:lnTo>
                      <a:lnTo>
                        <a:pt x="49" y="0"/>
                      </a:lnTo>
                      <a:lnTo>
                        <a:pt x="152" y="102"/>
                      </a:lnTo>
                      <a:close/>
                    </a:path>
                  </a:pathLst>
                </a:custGeom>
                <a:solidFill>
                  <a:srgbClr val="0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2" name="Freeform 107"/>
                <p:cNvSpPr>
                  <a:spLocks/>
                </p:cNvSpPr>
                <p:nvPr/>
              </p:nvSpPr>
              <p:spPr bwMode="auto">
                <a:xfrm>
                  <a:off x="4773" y="3516"/>
                  <a:ext cx="193" cy="146"/>
                </a:xfrm>
                <a:custGeom>
                  <a:avLst/>
                  <a:gdLst>
                    <a:gd name="T0" fmla="*/ 267 w 967"/>
                    <a:gd name="T1" fmla="*/ 208 h 732"/>
                    <a:gd name="T2" fmla="*/ 478 w 967"/>
                    <a:gd name="T3" fmla="*/ 384 h 732"/>
                    <a:gd name="T4" fmla="*/ 796 w 967"/>
                    <a:gd name="T5" fmla="*/ 522 h 732"/>
                    <a:gd name="T6" fmla="*/ 959 w 967"/>
                    <a:gd name="T7" fmla="*/ 566 h 732"/>
                    <a:gd name="T8" fmla="*/ 868 w 967"/>
                    <a:gd name="T9" fmla="*/ 609 h 732"/>
                    <a:gd name="T10" fmla="*/ 847 w 967"/>
                    <a:gd name="T11" fmla="*/ 626 h 732"/>
                    <a:gd name="T12" fmla="*/ 774 w 967"/>
                    <a:gd name="T13" fmla="*/ 619 h 732"/>
                    <a:gd name="T14" fmla="*/ 907 w 967"/>
                    <a:gd name="T15" fmla="*/ 722 h 732"/>
                    <a:gd name="T16" fmla="*/ 766 w 967"/>
                    <a:gd name="T17" fmla="*/ 653 h 732"/>
                    <a:gd name="T18" fmla="*/ 745 w 967"/>
                    <a:gd name="T19" fmla="*/ 669 h 732"/>
                    <a:gd name="T20" fmla="*/ 714 w 967"/>
                    <a:gd name="T21" fmla="*/ 680 h 732"/>
                    <a:gd name="T22" fmla="*/ 652 w 967"/>
                    <a:gd name="T23" fmla="*/ 645 h 732"/>
                    <a:gd name="T24" fmla="*/ 632 w 967"/>
                    <a:gd name="T25" fmla="*/ 696 h 732"/>
                    <a:gd name="T26" fmla="*/ 561 w 967"/>
                    <a:gd name="T27" fmla="*/ 626 h 732"/>
                    <a:gd name="T28" fmla="*/ 591 w 967"/>
                    <a:gd name="T29" fmla="*/ 706 h 732"/>
                    <a:gd name="T30" fmla="*/ 509 w 967"/>
                    <a:gd name="T31" fmla="*/ 645 h 732"/>
                    <a:gd name="T32" fmla="*/ 478 w 967"/>
                    <a:gd name="T33" fmla="*/ 645 h 732"/>
                    <a:gd name="T34" fmla="*/ 449 w 967"/>
                    <a:gd name="T35" fmla="*/ 653 h 732"/>
                    <a:gd name="T36" fmla="*/ 387 w 967"/>
                    <a:gd name="T37" fmla="*/ 576 h 732"/>
                    <a:gd name="T38" fmla="*/ 429 w 967"/>
                    <a:gd name="T39" fmla="*/ 662 h 732"/>
                    <a:gd name="T40" fmla="*/ 358 w 967"/>
                    <a:gd name="T41" fmla="*/ 626 h 732"/>
                    <a:gd name="T42" fmla="*/ 327 w 967"/>
                    <a:gd name="T43" fmla="*/ 619 h 732"/>
                    <a:gd name="T44" fmla="*/ 327 w 967"/>
                    <a:gd name="T45" fmla="*/ 662 h 732"/>
                    <a:gd name="T46" fmla="*/ 275 w 967"/>
                    <a:gd name="T47" fmla="*/ 576 h 732"/>
                    <a:gd name="T48" fmla="*/ 215 w 967"/>
                    <a:gd name="T49" fmla="*/ 514 h 732"/>
                    <a:gd name="T50" fmla="*/ 245 w 967"/>
                    <a:gd name="T51" fmla="*/ 636 h 732"/>
                    <a:gd name="T52" fmla="*/ 194 w 967"/>
                    <a:gd name="T53" fmla="*/ 566 h 732"/>
                    <a:gd name="T54" fmla="*/ 154 w 967"/>
                    <a:gd name="T55" fmla="*/ 539 h 732"/>
                    <a:gd name="T56" fmla="*/ 123 w 967"/>
                    <a:gd name="T57" fmla="*/ 539 h 732"/>
                    <a:gd name="T58" fmla="*/ 113 w 967"/>
                    <a:gd name="T59" fmla="*/ 409 h 732"/>
                    <a:gd name="T60" fmla="*/ 93 w 967"/>
                    <a:gd name="T61" fmla="*/ 558 h 732"/>
                    <a:gd name="T62" fmla="*/ 63 w 967"/>
                    <a:gd name="T63" fmla="*/ 452 h 732"/>
                    <a:gd name="T64" fmla="*/ 63 w 967"/>
                    <a:gd name="T65" fmla="*/ 287 h 732"/>
                    <a:gd name="T66" fmla="*/ 42 w 967"/>
                    <a:gd name="T67" fmla="*/ 409 h 732"/>
                    <a:gd name="T68" fmla="*/ 0 w 967"/>
                    <a:gd name="T69" fmla="*/ 356 h 732"/>
                    <a:gd name="T70" fmla="*/ 52 w 967"/>
                    <a:gd name="T71" fmla="*/ 155 h 732"/>
                    <a:gd name="T72" fmla="*/ 63 w 967"/>
                    <a:gd name="T73" fmla="*/ 0 h 7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967" h="732">
                      <a:moveTo>
                        <a:pt x="194" y="111"/>
                      </a:moveTo>
                      <a:lnTo>
                        <a:pt x="267" y="208"/>
                      </a:lnTo>
                      <a:lnTo>
                        <a:pt x="347" y="295"/>
                      </a:lnTo>
                      <a:lnTo>
                        <a:pt x="478" y="384"/>
                      </a:lnTo>
                      <a:lnTo>
                        <a:pt x="611" y="452"/>
                      </a:lnTo>
                      <a:lnTo>
                        <a:pt x="796" y="522"/>
                      </a:lnTo>
                      <a:lnTo>
                        <a:pt x="967" y="548"/>
                      </a:lnTo>
                      <a:lnTo>
                        <a:pt x="959" y="566"/>
                      </a:lnTo>
                      <a:lnTo>
                        <a:pt x="805" y="558"/>
                      </a:lnTo>
                      <a:lnTo>
                        <a:pt x="868" y="609"/>
                      </a:lnTo>
                      <a:lnTo>
                        <a:pt x="928" y="645"/>
                      </a:lnTo>
                      <a:lnTo>
                        <a:pt x="847" y="626"/>
                      </a:lnTo>
                      <a:lnTo>
                        <a:pt x="766" y="566"/>
                      </a:lnTo>
                      <a:lnTo>
                        <a:pt x="774" y="619"/>
                      </a:lnTo>
                      <a:lnTo>
                        <a:pt x="836" y="669"/>
                      </a:lnTo>
                      <a:lnTo>
                        <a:pt x="907" y="722"/>
                      </a:lnTo>
                      <a:lnTo>
                        <a:pt x="868" y="722"/>
                      </a:lnTo>
                      <a:lnTo>
                        <a:pt x="766" y="653"/>
                      </a:lnTo>
                      <a:lnTo>
                        <a:pt x="714" y="592"/>
                      </a:lnTo>
                      <a:lnTo>
                        <a:pt x="745" y="669"/>
                      </a:lnTo>
                      <a:lnTo>
                        <a:pt x="816" y="732"/>
                      </a:lnTo>
                      <a:lnTo>
                        <a:pt x="714" y="680"/>
                      </a:lnTo>
                      <a:lnTo>
                        <a:pt x="663" y="619"/>
                      </a:lnTo>
                      <a:lnTo>
                        <a:pt x="652" y="645"/>
                      </a:lnTo>
                      <a:lnTo>
                        <a:pt x="663" y="696"/>
                      </a:lnTo>
                      <a:lnTo>
                        <a:pt x="632" y="696"/>
                      </a:lnTo>
                      <a:lnTo>
                        <a:pt x="591" y="636"/>
                      </a:lnTo>
                      <a:lnTo>
                        <a:pt x="561" y="626"/>
                      </a:lnTo>
                      <a:lnTo>
                        <a:pt x="570" y="680"/>
                      </a:lnTo>
                      <a:lnTo>
                        <a:pt x="591" y="706"/>
                      </a:lnTo>
                      <a:lnTo>
                        <a:pt x="551" y="706"/>
                      </a:lnTo>
                      <a:lnTo>
                        <a:pt x="509" y="645"/>
                      </a:lnTo>
                      <a:lnTo>
                        <a:pt x="468" y="592"/>
                      </a:lnTo>
                      <a:lnTo>
                        <a:pt x="478" y="645"/>
                      </a:lnTo>
                      <a:lnTo>
                        <a:pt x="509" y="680"/>
                      </a:lnTo>
                      <a:lnTo>
                        <a:pt x="449" y="653"/>
                      </a:lnTo>
                      <a:lnTo>
                        <a:pt x="398" y="531"/>
                      </a:lnTo>
                      <a:lnTo>
                        <a:pt x="387" y="576"/>
                      </a:lnTo>
                      <a:lnTo>
                        <a:pt x="407" y="626"/>
                      </a:lnTo>
                      <a:lnTo>
                        <a:pt x="429" y="662"/>
                      </a:lnTo>
                      <a:lnTo>
                        <a:pt x="398" y="680"/>
                      </a:lnTo>
                      <a:lnTo>
                        <a:pt x="358" y="626"/>
                      </a:lnTo>
                      <a:lnTo>
                        <a:pt x="336" y="576"/>
                      </a:lnTo>
                      <a:lnTo>
                        <a:pt x="327" y="619"/>
                      </a:lnTo>
                      <a:lnTo>
                        <a:pt x="347" y="645"/>
                      </a:lnTo>
                      <a:lnTo>
                        <a:pt x="327" y="662"/>
                      </a:lnTo>
                      <a:lnTo>
                        <a:pt x="306" y="619"/>
                      </a:lnTo>
                      <a:lnTo>
                        <a:pt x="275" y="576"/>
                      </a:lnTo>
                      <a:lnTo>
                        <a:pt x="225" y="487"/>
                      </a:lnTo>
                      <a:lnTo>
                        <a:pt x="215" y="514"/>
                      </a:lnTo>
                      <a:lnTo>
                        <a:pt x="225" y="576"/>
                      </a:lnTo>
                      <a:lnTo>
                        <a:pt x="245" y="636"/>
                      </a:lnTo>
                      <a:lnTo>
                        <a:pt x="215" y="636"/>
                      </a:lnTo>
                      <a:lnTo>
                        <a:pt x="194" y="566"/>
                      </a:lnTo>
                      <a:lnTo>
                        <a:pt x="173" y="478"/>
                      </a:lnTo>
                      <a:lnTo>
                        <a:pt x="154" y="539"/>
                      </a:lnTo>
                      <a:lnTo>
                        <a:pt x="154" y="583"/>
                      </a:lnTo>
                      <a:lnTo>
                        <a:pt x="123" y="539"/>
                      </a:lnTo>
                      <a:lnTo>
                        <a:pt x="134" y="470"/>
                      </a:lnTo>
                      <a:lnTo>
                        <a:pt x="113" y="409"/>
                      </a:lnTo>
                      <a:lnTo>
                        <a:pt x="93" y="506"/>
                      </a:lnTo>
                      <a:lnTo>
                        <a:pt x="93" y="558"/>
                      </a:lnTo>
                      <a:lnTo>
                        <a:pt x="71" y="531"/>
                      </a:lnTo>
                      <a:lnTo>
                        <a:pt x="63" y="452"/>
                      </a:lnTo>
                      <a:lnTo>
                        <a:pt x="63" y="356"/>
                      </a:lnTo>
                      <a:lnTo>
                        <a:pt x="63" y="287"/>
                      </a:lnTo>
                      <a:lnTo>
                        <a:pt x="32" y="347"/>
                      </a:lnTo>
                      <a:lnTo>
                        <a:pt x="42" y="409"/>
                      </a:lnTo>
                      <a:lnTo>
                        <a:pt x="10" y="417"/>
                      </a:lnTo>
                      <a:lnTo>
                        <a:pt x="0" y="356"/>
                      </a:lnTo>
                      <a:lnTo>
                        <a:pt x="10" y="252"/>
                      </a:lnTo>
                      <a:lnTo>
                        <a:pt x="52" y="155"/>
                      </a:lnTo>
                      <a:lnTo>
                        <a:pt x="63" y="95"/>
                      </a:lnTo>
                      <a:lnTo>
                        <a:pt x="63" y="0"/>
                      </a:lnTo>
                      <a:lnTo>
                        <a:pt x="194" y="111"/>
                      </a:lnTo>
                      <a:close/>
                    </a:path>
                  </a:pathLst>
                </a:custGeom>
                <a:solidFill>
                  <a:srgbClr val="0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3" name="Freeform 108"/>
                <p:cNvSpPr>
                  <a:spLocks/>
                </p:cNvSpPr>
                <p:nvPr/>
              </p:nvSpPr>
              <p:spPr bwMode="auto">
                <a:xfrm>
                  <a:off x="4778" y="3586"/>
                  <a:ext cx="228" cy="166"/>
                </a:xfrm>
                <a:custGeom>
                  <a:avLst/>
                  <a:gdLst>
                    <a:gd name="T0" fmla="*/ 248 w 1137"/>
                    <a:gd name="T1" fmla="*/ 218 h 832"/>
                    <a:gd name="T2" fmla="*/ 668 w 1137"/>
                    <a:gd name="T3" fmla="*/ 412 h 832"/>
                    <a:gd name="T4" fmla="*/ 1016 w 1137"/>
                    <a:gd name="T5" fmla="*/ 482 h 832"/>
                    <a:gd name="T6" fmla="*/ 1066 w 1137"/>
                    <a:gd name="T7" fmla="*/ 513 h 832"/>
                    <a:gd name="T8" fmla="*/ 981 w 1137"/>
                    <a:gd name="T9" fmla="*/ 560 h 832"/>
                    <a:gd name="T10" fmla="*/ 1137 w 1137"/>
                    <a:gd name="T11" fmla="*/ 653 h 832"/>
                    <a:gd name="T12" fmla="*/ 960 w 1137"/>
                    <a:gd name="T13" fmla="*/ 598 h 832"/>
                    <a:gd name="T14" fmla="*/ 1038 w 1137"/>
                    <a:gd name="T15" fmla="*/ 700 h 832"/>
                    <a:gd name="T16" fmla="*/ 1059 w 1137"/>
                    <a:gd name="T17" fmla="*/ 755 h 832"/>
                    <a:gd name="T18" fmla="*/ 889 w 1137"/>
                    <a:gd name="T19" fmla="*/ 598 h 832"/>
                    <a:gd name="T20" fmla="*/ 967 w 1137"/>
                    <a:gd name="T21" fmla="*/ 785 h 832"/>
                    <a:gd name="T22" fmla="*/ 967 w 1137"/>
                    <a:gd name="T23" fmla="*/ 832 h 832"/>
                    <a:gd name="T24" fmla="*/ 832 w 1137"/>
                    <a:gd name="T25" fmla="*/ 607 h 832"/>
                    <a:gd name="T26" fmla="*/ 832 w 1137"/>
                    <a:gd name="T27" fmla="*/ 746 h 832"/>
                    <a:gd name="T28" fmla="*/ 803 w 1137"/>
                    <a:gd name="T29" fmla="*/ 762 h 832"/>
                    <a:gd name="T30" fmla="*/ 782 w 1137"/>
                    <a:gd name="T31" fmla="*/ 591 h 832"/>
                    <a:gd name="T32" fmla="*/ 761 w 1137"/>
                    <a:gd name="T33" fmla="*/ 762 h 832"/>
                    <a:gd name="T34" fmla="*/ 732 w 1137"/>
                    <a:gd name="T35" fmla="*/ 770 h 832"/>
                    <a:gd name="T36" fmla="*/ 711 w 1137"/>
                    <a:gd name="T37" fmla="*/ 785 h 832"/>
                    <a:gd name="T38" fmla="*/ 646 w 1137"/>
                    <a:gd name="T39" fmla="*/ 591 h 832"/>
                    <a:gd name="T40" fmla="*/ 646 w 1137"/>
                    <a:gd name="T41" fmla="*/ 746 h 832"/>
                    <a:gd name="T42" fmla="*/ 610 w 1137"/>
                    <a:gd name="T43" fmla="*/ 738 h 832"/>
                    <a:gd name="T44" fmla="*/ 575 w 1137"/>
                    <a:gd name="T45" fmla="*/ 528 h 832"/>
                    <a:gd name="T46" fmla="*/ 575 w 1137"/>
                    <a:gd name="T47" fmla="*/ 746 h 832"/>
                    <a:gd name="T48" fmla="*/ 547 w 1137"/>
                    <a:gd name="T49" fmla="*/ 762 h 832"/>
                    <a:gd name="T50" fmla="*/ 511 w 1137"/>
                    <a:gd name="T51" fmla="*/ 685 h 832"/>
                    <a:gd name="T52" fmla="*/ 476 w 1137"/>
                    <a:gd name="T53" fmla="*/ 707 h 832"/>
                    <a:gd name="T54" fmla="*/ 412 w 1137"/>
                    <a:gd name="T55" fmla="*/ 568 h 832"/>
                    <a:gd name="T56" fmla="*/ 348 w 1137"/>
                    <a:gd name="T57" fmla="*/ 568 h 832"/>
                    <a:gd name="T58" fmla="*/ 326 w 1137"/>
                    <a:gd name="T59" fmla="*/ 598 h 832"/>
                    <a:gd name="T60" fmla="*/ 277 w 1137"/>
                    <a:gd name="T61" fmla="*/ 482 h 832"/>
                    <a:gd name="T62" fmla="*/ 234 w 1137"/>
                    <a:gd name="T63" fmla="*/ 459 h 832"/>
                    <a:gd name="T64" fmla="*/ 277 w 1137"/>
                    <a:gd name="T65" fmla="*/ 552 h 832"/>
                    <a:gd name="T66" fmla="*/ 191 w 1137"/>
                    <a:gd name="T67" fmla="*/ 467 h 832"/>
                    <a:gd name="T68" fmla="*/ 113 w 1137"/>
                    <a:gd name="T69" fmla="*/ 319 h 832"/>
                    <a:gd name="T70" fmla="*/ 149 w 1137"/>
                    <a:gd name="T71" fmla="*/ 459 h 832"/>
                    <a:gd name="T72" fmla="*/ 85 w 1137"/>
                    <a:gd name="T73" fmla="*/ 304 h 832"/>
                    <a:gd name="T74" fmla="*/ 35 w 1137"/>
                    <a:gd name="T75" fmla="*/ 249 h 832"/>
                    <a:gd name="T76" fmla="*/ 49 w 1137"/>
                    <a:gd name="T77" fmla="*/ 187 h 832"/>
                    <a:gd name="T78" fmla="*/ 99 w 1137"/>
                    <a:gd name="T79" fmla="*/ 63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1137" h="832">
                      <a:moveTo>
                        <a:pt x="99" y="63"/>
                      </a:moveTo>
                      <a:lnTo>
                        <a:pt x="248" y="218"/>
                      </a:lnTo>
                      <a:lnTo>
                        <a:pt x="497" y="358"/>
                      </a:lnTo>
                      <a:lnTo>
                        <a:pt x="668" y="412"/>
                      </a:lnTo>
                      <a:lnTo>
                        <a:pt x="803" y="443"/>
                      </a:lnTo>
                      <a:lnTo>
                        <a:pt x="1016" y="482"/>
                      </a:lnTo>
                      <a:lnTo>
                        <a:pt x="1080" y="506"/>
                      </a:lnTo>
                      <a:lnTo>
                        <a:pt x="1066" y="513"/>
                      </a:lnTo>
                      <a:lnTo>
                        <a:pt x="945" y="506"/>
                      </a:lnTo>
                      <a:lnTo>
                        <a:pt x="981" y="560"/>
                      </a:lnTo>
                      <a:lnTo>
                        <a:pt x="1045" y="622"/>
                      </a:lnTo>
                      <a:lnTo>
                        <a:pt x="1137" y="653"/>
                      </a:lnTo>
                      <a:lnTo>
                        <a:pt x="1073" y="653"/>
                      </a:lnTo>
                      <a:lnTo>
                        <a:pt x="960" y="598"/>
                      </a:lnTo>
                      <a:lnTo>
                        <a:pt x="995" y="653"/>
                      </a:lnTo>
                      <a:lnTo>
                        <a:pt x="1038" y="700"/>
                      </a:lnTo>
                      <a:lnTo>
                        <a:pt x="1102" y="746"/>
                      </a:lnTo>
                      <a:lnTo>
                        <a:pt x="1059" y="755"/>
                      </a:lnTo>
                      <a:lnTo>
                        <a:pt x="938" y="653"/>
                      </a:lnTo>
                      <a:lnTo>
                        <a:pt x="889" y="598"/>
                      </a:lnTo>
                      <a:lnTo>
                        <a:pt x="931" y="716"/>
                      </a:lnTo>
                      <a:lnTo>
                        <a:pt x="967" y="785"/>
                      </a:lnTo>
                      <a:lnTo>
                        <a:pt x="1002" y="832"/>
                      </a:lnTo>
                      <a:lnTo>
                        <a:pt x="967" y="832"/>
                      </a:lnTo>
                      <a:lnTo>
                        <a:pt x="917" y="731"/>
                      </a:lnTo>
                      <a:lnTo>
                        <a:pt x="832" y="607"/>
                      </a:lnTo>
                      <a:lnTo>
                        <a:pt x="818" y="685"/>
                      </a:lnTo>
                      <a:lnTo>
                        <a:pt x="832" y="746"/>
                      </a:lnTo>
                      <a:lnTo>
                        <a:pt x="853" y="809"/>
                      </a:lnTo>
                      <a:lnTo>
                        <a:pt x="803" y="762"/>
                      </a:lnTo>
                      <a:lnTo>
                        <a:pt x="789" y="692"/>
                      </a:lnTo>
                      <a:lnTo>
                        <a:pt x="782" y="591"/>
                      </a:lnTo>
                      <a:lnTo>
                        <a:pt x="754" y="646"/>
                      </a:lnTo>
                      <a:lnTo>
                        <a:pt x="761" y="762"/>
                      </a:lnTo>
                      <a:lnTo>
                        <a:pt x="775" y="825"/>
                      </a:lnTo>
                      <a:lnTo>
                        <a:pt x="732" y="770"/>
                      </a:lnTo>
                      <a:lnTo>
                        <a:pt x="725" y="700"/>
                      </a:lnTo>
                      <a:lnTo>
                        <a:pt x="711" y="785"/>
                      </a:lnTo>
                      <a:lnTo>
                        <a:pt x="690" y="700"/>
                      </a:lnTo>
                      <a:lnTo>
                        <a:pt x="646" y="591"/>
                      </a:lnTo>
                      <a:lnTo>
                        <a:pt x="632" y="646"/>
                      </a:lnTo>
                      <a:lnTo>
                        <a:pt x="646" y="746"/>
                      </a:lnTo>
                      <a:lnTo>
                        <a:pt x="683" y="801"/>
                      </a:lnTo>
                      <a:lnTo>
                        <a:pt x="610" y="738"/>
                      </a:lnTo>
                      <a:lnTo>
                        <a:pt x="603" y="646"/>
                      </a:lnTo>
                      <a:lnTo>
                        <a:pt x="575" y="528"/>
                      </a:lnTo>
                      <a:lnTo>
                        <a:pt x="568" y="615"/>
                      </a:lnTo>
                      <a:lnTo>
                        <a:pt x="575" y="746"/>
                      </a:lnTo>
                      <a:lnTo>
                        <a:pt x="610" y="809"/>
                      </a:lnTo>
                      <a:lnTo>
                        <a:pt x="547" y="762"/>
                      </a:lnTo>
                      <a:lnTo>
                        <a:pt x="511" y="622"/>
                      </a:lnTo>
                      <a:lnTo>
                        <a:pt x="511" y="685"/>
                      </a:lnTo>
                      <a:lnTo>
                        <a:pt x="518" y="738"/>
                      </a:lnTo>
                      <a:lnTo>
                        <a:pt x="476" y="707"/>
                      </a:lnTo>
                      <a:lnTo>
                        <a:pt x="476" y="677"/>
                      </a:lnTo>
                      <a:lnTo>
                        <a:pt x="412" y="568"/>
                      </a:lnTo>
                      <a:lnTo>
                        <a:pt x="326" y="498"/>
                      </a:lnTo>
                      <a:lnTo>
                        <a:pt x="348" y="568"/>
                      </a:lnTo>
                      <a:lnTo>
                        <a:pt x="369" y="598"/>
                      </a:lnTo>
                      <a:lnTo>
                        <a:pt x="326" y="598"/>
                      </a:lnTo>
                      <a:lnTo>
                        <a:pt x="305" y="521"/>
                      </a:lnTo>
                      <a:lnTo>
                        <a:pt x="277" y="482"/>
                      </a:lnTo>
                      <a:lnTo>
                        <a:pt x="206" y="382"/>
                      </a:lnTo>
                      <a:lnTo>
                        <a:pt x="234" y="459"/>
                      </a:lnTo>
                      <a:lnTo>
                        <a:pt x="241" y="513"/>
                      </a:lnTo>
                      <a:lnTo>
                        <a:pt x="277" y="552"/>
                      </a:lnTo>
                      <a:lnTo>
                        <a:pt x="241" y="560"/>
                      </a:lnTo>
                      <a:lnTo>
                        <a:pt x="191" y="467"/>
                      </a:lnTo>
                      <a:lnTo>
                        <a:pt x="156" y="389"/>
                      </a:lnTo>
                      <a:lnTo>
                        <a:pt x="113" y="319"/>
                      </a:lnTo>
                      <a:lnTo>
                        <a:pt x="128" y="404"/>
                      </a:lnTo>
                      <a:lnTo>
                        <a:pt x="149" y="459"/>
                      </a:lnTo>
                      <a:lnTo>
                        <a:pt x="99" y="436"/>
                      </a:lnTo>
                      <a:lnTo>
                        <a:pt x="85" y="304"/>
                      </a:lnTo>
                      <a:lnTo>
                        <a:pt x="64" y="389"/>
                      </a:lnTo>
                      <a:lnTo>
                        <a:pt x="35" y="249"/>
                      </a:lnTo>
                      <a:lnTo>
                        <a:pt x="0" y="242"/>
                      </a:lnTo>
                      <a:lnTo>
                        <a:pt x="49" y="187"/>
                      </a:lnTo>
                      <a:lnTo>
                        <a:pt x="14" y="0"/>
                      </a:lnTo>
                      <a:lnTo>
                        <a:pt x="99" y="63"/>
                      </a:lnTo>
                      <a:close/>
                    </a:path>
                  </a:pathLst>
                </a:custGeom>
                <a:solidFill>
                  <a:srgbClr val="0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4" name="Freeform 109"/>
                <p:cNvSpPr>
                  <a:spLocks/>
                </p:cNvSpPr>
                <p:nvPr/>
              </p:nvSpPr>
              <p:spPr bwMode="auto">
                <a:xfrm>
                  <a:off x="4786" y="3647"/>
                  <a:ext cx="237" cy="173"/>
                </a:xfrm>
                <a:custGeom>
                  <a:avLst/>
                  <a:gdLst>
                    <a:gd name="T0" fmla="*/ 260 w 1186"/>
                    <a:gd name="T1" fmla="*/ 226 h 869"/>
                    <a:gd name="T2" fmla="*/ 698 w 1186"/>
                    <a:gd name="T3" fmla="*/ 429 h 869"/>
                    <a:gd name="T4" fmla="*/ 1061 w 1186"/>
                    <a:gd name="T5" fmla="*/ 503 h 869"/>
                    <a:gd name="T6" fmla="*/ 1113 w 1186"/>
                    <a:gd name="T7" fmla="*/ 536 h 869"/>
                    <a:gd name="T8" fmla="*/ 1024 w 1186"/>
                    <a:gd name="T9" fmla="*/ 584 h 869"/>
                    <a:gd name="T10" fmla="*/ 1186 w 1186"/>
                    <a:gd name="T11" fmla="*/ 682 h 869"/>
                    <a:gd name="T12" fmla="*/ 1002 w 1186"/>
                    <a:gd name="T13" fmla="*/ 625 h 869"/>
                    <a:gd name="T14" fmla="*/ 1083 w 1186"/>
                    <a:gd name="T15" fmla="*/ 731 h 869"/>
                    <a:gd name="T16" fmla="*/ 1106 w 1186"/>
                    <a:gd name="T17" fmla="*/ 788 h 869"/>
                    <a:gd name="T18" fmla="*/ 927 w 1186"/>
                    <a:gd name="T19" fmla="*/ 625 h 869"/>
                    <a:gd name="T20" fmla="*/ 1009 w 1186"/>
                    <a:gd name="T21" fmla="*/ 820 h 869"/>
                    <a:gd name="T22" fmla="*/ 1009 w 1186"/>
                    <a:gd name="T23" fmla="*/ 869 h 869"/>
                    <a:gd name="T24" fmla="*/ 868 w 1186"/>
                    <a:gd name="T25" fmla="*/ 633 h 869"/>
                    <a:gd name="T26" fmla="*/ 868 w 1186"/>
                    <a:gd name="T27" fmla="*/ 779 h 869"/>
                    <a:gd name="T28" fmla="*/ 838 w 1186"/>
                    <a:gd name="T29" fmla="*/ 795 h 869"/>
                    <a:gd name="T30" fmla="*/ 816 w 1186"/>
                    <a:gd name="T31" fmla="*/ 618 h 869"/>
                    <a:gd name="T32" fmla="*/ 795 w 1186"/>
                    <a:gd name="T33" fmla="*/ 795 h 869"/>
                    <a:gd name="T34" fmla="*/ 765 w 1186"/>
                    <a:gd name="T35" fmla="*/ 804 h 869"/>
                    <a:gd name="T36" fmla="*/ 742 w 1186"/>
                    <a:gd name="T37" fmla="*/ 820 h 869"/>
                    <a:gd name="T38" fmla="*/ 675 w 1186"/>
                    <a:gd name="T39" fmla="*/ 618 h 869"/>
                    <a:gd name="T40" fmla="*/ 675 w 1186"/>
                    <a:gd name="T41" fmla="*/ 779 h 869"/>
                    <a:gd name="T42" fmla="*/ 638 w 1186"/>
                    <a:gd name="T43" fmla="*/ 772 h 869"/>
                    <a:gd name="T44" fmla="*/ 600 w 1186"/>
                    <a:gd name="T45" fmla="*/ 552 h 869"/>
                    <a:gd name="T46" fmla="*/ 600 w 1186"/>
                    <a:gd name="T47" fmla="*/ 779 h 869"/>
                    <a:gd name="T48" fmla="*/ 571 w 1186"/>
                    <a:gd name="T49" fmla="*/ 795 h 869"/>
                    <a:gd name="T50" fmla="*/ 533 w 1186"/>
                    <a:gd name="T51" fmla="*/ 715 h 869"/>
                    <a:gd name="T52" fmla="*/ 496 w 1186"/>
                    <a:gd name="T53" fmla="*/ 738 h 869"/>
                    <a:gd name="T54" fmla="*/ 430 w 1186"/>
                    <a:gd name="T55" fmla="*/ 593 h 869"/>
                    <a:gd name="T56" fmla="*/ 363 w 1186"/>
                    <a:gd name="T57" fmla="*/ 593 h 869"/>
                    <a:gd name="T58" fmla="*/ 341 w 1186"/>
                    <a:gd name="T59" fmla="*/ 625 h 869"/>
                    <a:gd name="T60" fmla="*/ 289 w 1186"/>
                    <a:gd name="T61" fmla="*/ 503 h 869"/>
                    <a:gd name="T62" fmla="*/ 244 w 1186"/>
                    <a:gd name="T63" fmla="*/ 479 h 869"/>
                    <a:gd name="T64" fmla="*/ 289 w 1186"/>
                    <a:gd name="T65" fmla="*/ 576 h 869"/>
                    <a:gd name="T66" fmla="*/ 200 w 1186"/>
                    <a:gd name="T67" fmla="*/ 486 h 869"/>
                    <a:gd name="T68" fmla="*/ 119 w 1186"/>
                    <a:gd name="T69" fmla="*/ 332 h 869"/>
                    <a:gd name="T70" fmla="*/ 155 w 1186"/>
                    <a:gd name="T71" fmla="*/ 479 h 869"/>
                    <a:gd name="T72" fmla="*/ 89 w 1186"/>
                    <a:gd name="T73" fmla="*/ 316 h 869"/>
                    <a:gd name="T74" fmla="*/ 37 w 1186"/>
                    <a:gd name="T75" fmla="*/ 259 h 869"/>
                    <a:gd name="T76" fmla="*/ 51 w 1186"/>
                    <a:gd name="T77" fmla="*/ 194 h 869"/>
                    <a:gd name="T78" fmla="*/ 103 w 1186"/>
                    <a:gd name="T79" fmla="*/ 65 h 8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1186" h="869">
                      <a:moveTo>
                        <a:pt x="103" y="65"/>
                      </a:moveTo>
                      <a:lnTo>
                        <a:pt x="260" y="226"/>
                      </a:lnTo>
                      <a:lnTo>
                        <a:pt x="519" y="373"/>
                      </a:lnTo>
                      <a:lnTo>
                        <a:pt x="698" y="429"/>
                      </a:lnTo>
                      <a:lnTo>
                        <a:pt x="838" y="461"/>
                      </a:lnTo>
                      <a:lnTo>
                        <a:pt x="1061" y="503"/>
                      </a:lnTo>
                      <a:lnTo>
                        <a:pt x="1127" y="528"/>
                      </a:lnTo>
                      <a:lnTo>
                        <a:pt x="1113" y="536"/>
                      </a:lnTo>
                      <a:lnTo>
                        <a:pt x="986" y="528"/>
                      </a:lnTo>
                      <a:lnTo>
                        <a:pt x="1024" y="584"/>
                      </a:lnTo>
                      <a:lnTo>
                        <a:pt x="1090" y="650"/>
                      </a:lnTo>
                      <a:lnTo>
                        <a:pt x="1186" y="682"/>
                      </a:lnTo>
                      <a:lnTo>
                        <a:pt x="1120" y="682"/>
                      </a:lnTo>
                      <a:lnTo>
                        <a:pt x="1002" y="625"/>
                      </a:lnTo>
                      <a:lnTo>
                        <a:pt x="1038" y="682"/>
                      </a:lnTo>
                      <a:lnTo>
                        <a:pt x="1083" y="731"/>
                      </a:lnTo>
                      <a:lnTo>
                        <a:pt x="1150" y="779"/>
                      </a:lnTo>
                      <a:lnTo>
                        <a:pt x="1106" y="788"/>
                      </a:lnTo>
                      <a:lnTo>
                        <a:pt x="979" y="682"/>
                      </a:lnTo>
                      <a:lnTo>
                        <a:pt x="927" y="625"/>
                      </a:lnTo>
                      <a:lnTo>
                        <a:pt x="972" y="747"/>
                      </a:lnTo>
                      <a:lnTo>
                        <a:pt x="1009" y="820"/>
                      </a:lnTo>
                      <a:lnTo>
                        <a:pt x="1047" y="869"/>
                      </a:lnTo>
                      <a:lnTo>
                        <a:pt x="1009" y="869"/>
                      </a:lnTo>
                      <a:lnTo>
                        <a:pt x="957" y="763"/>
                      </a:lnTo>
                      <a:lnTo>
                        <a:pt x="868" y="633"/>
                      </a:lnTo>
                      <a:lnTo>
                        <a:pt x="854" y="715"/>
                      </a:lnTo>
                      <a:lnTo>
                        <a:pt x="868" y="779"/>
                      </a:lnTo>
                      <a:lnTo>
                        <a:pt x="890" y="845"/>
                      </a:lnTo>
                      <a:lnTo>
                        <a:pt x="838" y="795"/>
                      </a:lnTo>
                      <a:lnTo>
                        <a:pt x="824" y="722"/>
                      </a:lnTo>
                      <a:lnTo>
                        <a:pt x="816" y="618"/>
                      </a:lnTo>
                      <a:lnTo>
                        <a:pt x="786" y="674"/>
                      </a:lnTo>
                      <a:lnTo>
                        <a:pt x="795" y="795"/>
                      </a:lnTo>
                      <a:lnTo>
                        <a:pt x="809" y="860"/>
                      </a:lnTo>
                      <a:lnTo>
                        <a:pt x="765" y="804"/>
                      </a:lnTo>
                      <a:lnTo>
                        <a:pt x="757" y="731"/>
                      </a:lnTo>
                      <a:lnTo>
                        <a:pt x="742" y="820"/>
                      </a:lnTo>
                      <a:lnTo>
                        <a:pt x="720" y="731"/>
                      </a:lnTo>
                      <a:lnTo>
                        <a:pt x="675" y="618"/>
                      </a:lnTo>
                      <a:lnTo>
                        <a:pt x="661" y="674"/>
                      </a:lnTo>
                      <a:lnTo>
                        <a:pt x="675" y="779"/>
                      </a:lnTo>
                      <a:lnTo>
                        <a:pt x="713" y="835"/>
                      </a:lnTo>
                      <a:lnTo>
                        <a:pt x="638" y="772"/>
                      </a:lnTo>
                      <a:lnTo>
                        <a:pt x="631" y="674"/>
                      </a:lnTo>
                      <a:lnTo>
                        <a:pt x="600" y="552"/>
                      </a:lnTo>
                      <a:lnTo>
                        <a:pt x="593" y="641"/>
                      </a:lnTo>
                      <a:lnTo>
                        <a:pt x="600" y="779"/>
                      </a:lnTo>
                      <a:lnTo>
                        <a:pt x="638" y="845"/>
                      </a:lnTo>
                      <a:lnTo>
                        <a:pt x="571" y="795"/>
                      </a:lnTo>
                      <a:lnTo>
                        <a:pt x="533" y="650"/>
                      </a:lnTo>
                      <a:lnTo>
                        <a:pt x="533" y="715"/>
                      </a:lnTo>
                      <a:lnTo>
                        <a:pt x="541" y="772"/>
                      </a:lnTo>
                      <a:lnTo>
                        <a:pt x="496" y="738"/>
                      </a:lnTo>
                      <a:lnTo>
                        <a:pt x="496" y="706"/>
                      </a:lnTo>
                      <a:lnTo>
                        <a:pt x="430" y="593"/>
                      </a:lnTo>
                      <a:lnTo>
                        <a:pt x="341" y="519"/>
                      </a:lnTo>
                      <a:lnTo>
                        <a:pt x="363" y="593"/>
                      </a:lnTo>
                      <a:lnTo>
                        <a:pt x="385" y="625"/>
                      </a:lnTo>
                      <a:lnTo>
                        <a:pt x="341" y="625"/>
                      </a:lnTo>
                      <a:lnTo>
                        <a:pt x="319" y="543"/>
                      </a:lnTo>
                      <a:lnTo>
                        <a:pt x="289" y="503"/>
                      </a:lnTo>
                      <a:lnTo>
                        <a:pt x="215" y="397"/>
                      </a:lnTo>
                      <a:lnTo>
                        <a:pt x="244" y="479"/>
                      </a:lnTo>
                      <a:lnTo>
                        <a:pt x="251" y="536"/>
                      </a:lnTo>
                      <a:lnTo>
                        <a:pt x="289" y="576"/>
                      </a:lnTo>
                      <a:lnTo>
                        <a:pt x="251" y="584"/>
                      </a:lnTo>
                      <a:lnTo>
                        <a:pt x="200" y="486"/>
                      </a:lnTo>
                      <a:lnTo>
                        <a:pt x="163" y="406"/>
                      </a:lnTo>
                      <a:lnTo>
                        <a:pt x="119" y="332"/>
                      </a:lnTo>
                      <a:lnTo>
                        <a:pt x="133" y="422"/>
                      </a:lnTo>
                      <a:lnTo>
                        <a:pt x="155" y="479"/>
                      </a:lnTo>
                      <a:lnTo>
                        <a:pt x="103" y="454"/>
                      </a:lnTo>
                      <a:lnTo>
                        <a:pt x="89" y="316"/>
                      </a:lnTo>
                      <a:lnTo>
                        <a:pt x="67" y="406"/>
                      </a:lnTo>
                      <a:lnTo>
                        <a:pt x="37" y="259"/>
                      </a:lnTo>
                      <a:lnTo>
                        <a:pt x="0" y="251"/>
                      </a:lnTo>
                      <a:lnTo>
                        <a:pt x="51" y="194"/>
                      </a:lnTo>
                      <a:lnTo>
                        <a:pt x="15" y="0"/>
                      </a:lnTo>
                      <a:lnTo>
                        <a:pt x="103" y="65"/>
                      </a:lnTo>
                      <a:close/>
                    </a:path>
                  </a:pathLst>
                </a:custGeom>
                <a:solidFill>
                  <a:srgbClr val="0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5" name="Freeform 110"/>
                <p:cNvSpPr>
                  <a:spLocks/>
                </p:cNvSpPr>
                <p:nvPr/>
              </p:nvSpPr>
              <p:spPr bwMode="auto">
                <a:xfrm>
                  <a:off x="4786" y="3710"/>
                  <a:ext cx="253" cy="165"/>
                </a:xfrm>
                <a:custGeom>
                  <a:avLst/>
                  <a:gdLst>
                    <a:gd name="T0" fmla="*/ 345 w 1264"/>
                    <a:gd name="T1" fmla="*/ 234 h 822"/>
                    <a:gd name="T2" fmla="*/ 625 w 1264"/>
                    <a:gd name="T3" fmla="*/ 431 h 822"/>
                    <a:gd name="T4" fmla="*/ 1039 w 1264"/>
                    <a:gd name="T5" fmla="*/ 587 h 822"/>
                    <a:gd name="T6" fmla="*/ 1251 w 1264"/>
                    <a:gd name="T7" fmla="*/ 637 h 822"/>
                    <a:gd name="T8" fmla="*/ 1132 w 1264"/>
                    <a:gd name="T9" fmla="*/ 684 h 822"/>
                    <a:gd name="T10" fmla="*/ 1104 w 1264"/>
                    <a:gd name="T11" fmla="*/ 706 h 822"/>
                    <a:gd name="T12" fmla="*/ 1010 w 1264"/>
                    <a:gd name="T13" fmla="*/ 696 h 822"/>
                    <a:gd name="T14" fmla="*/ 1183 w 1264"/>
                    <a:gd name="T15" fmla="*/ 814 h 822"/>
                    <a:gd name="T16" fmla="*/ 999 w 1264"/>
                    <a:gd name="T17" fmla="*/ 735 h 822"/>
                    <a:gd name="T18" fmla="*/ 970 w 1264"/>
                    <a:gd name="T19" fmla="*/ 753 h 822"/>
                    <a:gd name="T20" fmla="*/ 931 w 1264"/>
                    <a:gd name="T21" fmla="*/ 765 h 822"/>
                    <a:gd name="T22" fmla="*/ 852 w 1264"/>
                    <a:gd name="T23" fmla="*/ 725 h 822"/>
                    <a:gd name="T24" fmla="*/ 826 w 1264"/>
                    <a:gd name="T25" fmla="*/ 785 h 822"/>
                    <a:gd name="T26" fmla="*/ 732 w 1264"/>
                    <a:gd name="T27" fmla="*/ 706 h 822"/>
                    <a:gd name="T28" fmla="*/ 771 w 1264"/>
                    <a:gd name="T29" fmla="*/ 793 h 822"/>
                    <a:gd name="T30" fmla="*/ 665 w 1264"/>
                    <a:gd name="T31" fmla="*/ 725 h 822"/>
                    <a:gd name="T32" fmla="*/ 625 w 1264"/>
                    <a:gd name="T33" fmla="*/ 725 h 822"/>
                    <a:gd name="T34" fmla="*/ 584 w 1264"/>
                    <a:gd name="T35" fmla="*/ 735 h 822"/>
                    <a:gd name="T36" fmla="*/ 504 w 1264"/>
                    <a:gd name="T37" fmla="*/ 648 h 822"/>
                    <a:gd name="T38" fmla="*/ 558 w 1264"/>
                    <a:gd name="T39" fmla="*/ 745 h 822"/>
                    <a:gd name="T40" fmla="*/ 465 w 1264"/>
                    <a:gd name="T41" fmla="*/ 706 h 822"/>
                    <a:gd name="T42" fmla="*/ 424 w 1264"/>
                    <a:gd name="T43" fmla="*/ 696 h 822"/>
                    <a:gd name="T44" fmla="*/ 424 w 1264"/>
                    <a:gd name="T45" fmla="*/ 745 h 822"/>
                    <a:gd name="T46" fmla="*/ 357 w 1264"/>
                    <a:gd name="T47" fmla="*/ 648 h 822"/>
                    <a:gd name="T48" fmla="*/ 278 w 1264"/>
                    <a:gd name="T49" fmla="*/ 579 h 822"/>
                    <a:gd name="T50" fmla="*/ 317 w 1264"/>
                    <a:gd name="T51" fmla="*/ 716 h 822"/>
                    <a:gd name="T52" fmla="*/ 252 w 1264"/>
                    <a:gd name="T53" fmla="*/ 637 h 822"/>
                    <a:gd name="T54" fmla="*/ 198 w 1264"/>
                    <a:gd name="T55" fmla="*/ 607 h 822"/>
                    <a:gd name="T56" fmla="*/ 158 w 1264"/>
                    <a:gd name="T57" fmla="*/ 607 h 822"/>
                    <a:gd name="T58" fmla="*/ 144 w 1264"/>
                    <a:gd name="T59" fmla="*/ 459 h 822"/>
                    <a:gd name="T60" fmla="*/ 118 w 1264"/>
                    <a:gd name="T61" fmla="*/ 628 h 822"/>
                    <a:gd name="T62" fmla="*/ 79 w 1264"/>
                    <a:gd name="T63" fmla="*/ 509 h 822"/>
                    <a:gd name="T64" fmla="*/ 79 w 1264"/>
                    <a:gd name="T65" fmla="*/ 322 h 822"/>
                    <a:gd name="T66" fmla="*/ 50 w 1264"/>
                    <a:gd name="T67" fmla="*/ 459 h 822"/>
                    <a:gd name="T68" fmla="*/ 0 w 1264"/>
                    <a:gd name="T69" fmla="*/ 400 h 822"/>
                    <a:gd name="T70" fmla="*/ 65 w 1264"/>
                    <a:gd name="T71" fmla="*/ 175 h 822"/>
                    <a:gd name="T72" fmla="*/ 79 w 1264"/>
                    <a:gd name="T73" fmla="*/ 0 h 8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264" h="822">
                      <a:moveTo>
                        <a:pt x="252" y="126"/>
                      </a:moveTo>
                      <a:lnTo>
                        <a:pt x="345" y="234"/>
                      </a:lnTo>
                      <a:lnTo>
                        <a:pt x="451" y="332"/>
                      </a:lnTo>
                      <a:lnTo>
                        <a:pt x="625" y="431"/>
                      </a:lnTo>
                      <a:lnTo>
                        <a:pt x="797" y="509"/>
                      </a:lnTo>
                      <a:lnTo>
                        <a:pt x="1039" y="587"/>
                      </a:lnTo>
                      <a:lnTo>
                        <a:pt x="1264" y="616"/>
                      </a:lnTo>
                      <a:lnTo>
                        <a:pt x="1251" y="637"/>
                      </a:lnTo>
                      <a:lnTo>
                        <a:pt x="1051" y="628"/>
                      </a:lnTo>
                      <a:lnTo>
                        <a:pt x="1132" y="684"/>
                      </a:lnTo>
                      <a:lnTo>
                        <a:pt x="1212" y="725"/>
                      </a:lnTo>
                      <a:lnTo>
                        <a:pt x="1104" y="706"/>
                      </a:lnTo>
                      <a:lnTo>
                        <a:pt x="999" y="637"/>
                      </a:lnTo>
                      <a:lnTo>
                        <a:pt x="1010" y="696"/>
                      </a:lnTo>
                      <a:lnTo>
                        <a:pt x="1090" y="753"/>
                      </a:lnTo>
                      <a:lnTo>
                        <a:pt x="1183" y="814"/>
                      </a:lnTo>
                      <a:lnTo>
                        <a:pt x="1132" y="814"/>
                      </a:lnTo>
                      <a:lnTo>
                        <a:pt x="999" y="735"/>
                      </a:lnTo>
                      <a:lnTo>
                        <a:pt x="931" y="666"/>
                      </a:lnTo>
                      <a:lnTo>
                        <a:pt x="970" y="753"/>
                      </a:lnTo>
                      <a:lnTo>
                        <a:pt x="1064" y="822"/>
                      </a:lnTo>
                      <a:lnTo>
                        <a:pt x="931" y="765"/>
                      </a:lnTo>
                      <a:lnTo>
                        <a:pt x="865" y="696"/>
                      </a:lnTo>
                      <a:lnTo>
                        <a:pt x="852" y="725"/>
                      </a:lnTo>
                      <a:lnTo>
                        <a:pt x="865" y="785"/>
                      </a:lnTo>
                      <a:lnTo>
                        <a:pt x="826" y="785"/>
                      </a:lnTo>
                      <a:lnTo>
                        <a:pt x="771" y="716"/>
                      </a:lnTo>
                      <a:lnTo>
                        <a:pt x="732" y="706"/>
                      </a:lnTo>
                      <a:lnTo>
                        <a:pt x="744" y="765"/>
                      </a:lnTo>
                      <a:lnTo>
                        <a:pt x="771" y="793"/>
                      </a:lnTo>
                      <a:lnTo>
                        <a:pt x="718" y="793"/>
                      </a:lnTo>
                      <a:lnTo>
                        <a:pt x="665" y="725"/>
                      </a:lnTo>
                      <a:lnTo>
                        <a:pt x="609" y="666"/>
                      </a:lnTo>
                      <a:lnTo>
                        <a:pt x="625" y="725"/>
                      </a:lnTo>
                      <a:lnTo>
                        <a:pt x="665" y="765"/>
                      </a:lnTo>
                      <a:lnTo>
                        <a:pt x="584" y="735"/>
                      </a:lnTo>
                      <a:lnTo>
                        <a:pt x="518" y="597"/>
                      </a:lnTo>
                      <a:lnTo>
                        <a:pt x="504" y="648"/>
                      </a:lnTo>
                      <a:lnTo>
                        <a:pt x="530" y="706"/>
                      </a:lnTo>
                      <a:lnTo>
                        <a:pt x="558" y="745"/>
                      </a:lnTo>
                      <a:lnTo>
                        <a:pt x="518" y="765"/>
                      </a:lnTo>
                      <a:lnTo>
                        <a:pt x="465" y="706"/>
                      </a:lnTo>
                      <a:lnTo>
                        <a:pt x="436" y="648"/>
                      </a:lnTo>
                      <a:lnTo>
                        <a:pt x="424" y="696"/>
                      </a:lnTo>
                      <a:lnTo>
                        <a:pt x="451" y="725"/>
                      </a:lnTo>
                      <a:lnTo>
                        <a:pt x="424" y="745"/>
                      </a:lnTo>
                      <a:lnTo>
                        <a:pt x="397" y="696"/>
                      </a:lnTo>
                      <a:lnTo>
                        <a:pt x="357" y="648"/>
                      </a:lnTo>
                      <a:lnTo>
                        <a:pt x="292" y="548"/>
                      </a:lnTo>
                      <a:lnTo>
                        <a:pt x="278" y="579"/>
                      </a:lnTo>
                      <a:lnTo>
                        <a:pt x="292" y="648"/>
                      </a:lnTo>
                      <a:lnTo>
                        <a:pt x="317" y="716"/>
                      </a:lnTo>
                      <a:lnTo>
                        <a:pt x="278" y="716"/>
                      </a:lnTo>
                      <a:lnTo>
                        <a:pt x="252" y="637"/>
                      </a:lnTo>
                      <a:lnTo>
                        <a:pt x="223" y="539"/>
                      </a:lnTo>
                      <a:lnTo>
                        <a:pt x="198" y="607"/>
                      </a:lnTo>
                      <a:lnTo>
                        <a:pt x="198" y="656"/>
                      </a:lnTo>
                      <a:lnTo>
                        <a:pt x="158" y="607"/>
                      </a:lnTo>
                      <a:lnTo>
                        <a:pt x="172" y="528"/>
                      </a:lnTo>
                      <a:lnTo>
                        <a:pt x="144" y="459"/>
                      </a:lnTo>
                      <a:lnTo>
                        <a:pt x="118" y="568"/>
                      </a:lnTo>
                      <a:lnTo>
                        <a:pt x="118" y="628"/>
                      </a:lnTo>
                      <a:lnTo>
                        <a:pt x="91" y="597"/>
                      </a:lnTo>
                      <a:lnTo>
                        <a:pt x="79" y="509"/>
                      </a:lnTo>
                      <a:lnTo>
                        <a:pt x="79" y="400"/>
                      </a:lnTo>
                      <a:lnTo>
                        <a:pt x="79" y="322"/>
                      </a:lnTo>
                      <a:lnTo>
                        <a:pt x="39" y="391"/>
                      </a:lnTo>
                      <a:lnTo>
                        <a:pt x="50" y="459"/>
                      </a:lnTo>
                      <a:lnTo>
                        <a:pt x="11" y="470"/>
                      </a:lnTo>
                      <a:lnTo>
                        <a:pt x="0" y="400"/>
                      </a:lnTo>
                      <a:lnTo>
                        <a:pt x="11" y="283"/>
                      </a:lnTo>
                      <a:lnTo>
                        <a:pt x="65" y="175"/>
                      </a:lnTo>
                      <a:lnTo>
                        <a:pt x="79" y="107"/>
                      </a:lnTo>
                      <a:lnTo>
                        <a:pt x="79" y="0"/>
                      </a:lnTo>
                      <a:lnTo>
                        <a:pt x="252" y="126"/>
                      </a:lnTo>
                      <a:close/>
                    </a:path>
                  </a:pathLst>
                </a:custGeom>
                <a:solidFill>
                  <a:srgbClr val="0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6" name="Freeform 111"/>
                <p:cNvSpPr>
                  <a:spLocks/>
                </p:cNvSpPr>
                <p:nvPr/>
              </p:nvSpPr>
              <p:spPr bwMode="auto">
                <a:xfrm>
                  <a:off x="4774" y="3405"/>
                  <a:ext cx="89" cy="89"/>
                </a:xfrm>
                <a:custGeom>
                  <a:avLst/>
                  <a:gdLst>
                    <a:gd name="T0" fmla="*/ 0 w 445"/>
                    <a:gd name="T1" fmla="*/ 0 h 443"/>
                    <a:gd name="T2" fmla="*/ 48 w 445"/>
                    <a:gd name="T3" fmla="*/ 58 h 443"/>
                    <a:gd name="T4" fmla="*/ 87 w 445"/>
                    <a:gd name="T5" fmla="*/ 143 h 443"/>
                    <a:gd name="T6" fmla="*/ 183 w 445"/>
                    <a:gd name="T7" fmla="*/ 260 h 443"/>
                    <a:gd name="T8" fmla="*/ 275 w 445"/>
                    <a:gd name="T9" fmla="*/ 315 h 443"/>
                    <a:gd name="T10" fmla="*/ 378 w 445"/>
                    <a:gd name="T11" fmla="*/ 396 h 443"/>
                    <a:gd name="T12" fmla="*/ 445 w 445"/>
                    <a:gd name="T13" fmla="*/ 419 h 443"/>
                    <a:gd name="T14" fmla="*/ 406 w 445"/>
                    <a:gd name="T15" fmla="*/ 419 h 443"/>
                    <a:gd name="T16" fmla="*/ 314 w 445"/>
                    <a:gd name="T17" fmla="*/ 381 h 443"/>
                    <a:gd name="T18" fmla="*/ 339 w 445"/>
                    <a:gd name="T19" fmla="*/ 443 h 443"/>
                    <a:gd name="T20" fmla="*/ 282 w 445"/>
                    <a:gd name="T21" fmla="*/ 349 h 443"/>
                    <a:gd name="T22" fmla="*/ 250 w 445"/>
                    <a:gd name="T23" fmla="*/ 337 h 443"/>
                    <a:gd name="T24" fmla="*/ 264 w 445"/>
                    <a:gd name="T25" fmla="*/ 388 h 443"/>
                    <a:gd name="T26" fmla="*/ 214 w 445"/>
                    <a:gd name="T27" fmla="*/ 311 h 443"/>
                    <a:gd name="T28" fmla="*/ 143 w 445"/>
                    <a:gd name="T29" fmla="*/ 240 h 443"/>
                    <a:gd name="T30" fmla="*/ 154 w 445"/>
                    <a:gd name="T31" fmla="*/ 295 h 443"/>
                    <a:gd name="T32" fmla="*/ 104 w 445"/>
                    <a:gd name="T33" fmla="*/ 194 h 443"/>
                    <a:gd name="T34" fmla="*/ 101 w 445"/>
                    <a:gd name="T35" fmla="*/ 233 h 443"/>
                    <a:gd name="T36" fmla="*/ 80 w 445"/>
                    <a:gd name="T37" fmla="*/ 160 h 443"/>
                    <a:gd name="T38" fmla="*/ 30 w 445"/>
                    <a:gd name="T39" fmla="*/ 81 h 443"/>
                    <a:gd name="T40" fmla="*/ 0 w 445"/>
                    <a:gd name="T41" fmla="*/ 0 h 4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445" h="443">
                      <a:moveTo>
                        <a:pt x="0" y="0"/>
                      </a:moveTo>
                      <a:lnTo>
                        <a:pt x="48" y="58"/>
                      </a:lnTo>
                      <a:lnTo>
                        <a:pt x="87" y="143"/>
                      </a:lnTo>
                      <a:lnTo>
                        <a:pt x="183" y="260"/>
                      </a:lnTo>
                      <a:lnTo>
                        <a:pt x="275" y="315"/>
                      </a:lnTo>
                      <a:lnTo>
                        <a:pt x="378" y="396"/>
                      </a:lnTo>
                      <a:lnTo>
                        <a:pt x="445" y="419"/>
                      </a:lnTo>
                      <a:lnTo>
                        <a:pt x="406" y="419"/>
                      </a:lnTo>
                      <a:lnTo>
                        <a:pt x="314" y="381"/>
                      </a:lnTo>
                      <a:lnTo>
                        <a:pt x="339" y="443"/>
                      </a:lnTo>
                      <a:lnTo>
                        <a:pt x="282" y="349"/>
                      </a:lnTo>
                      <a:lnTo>
                        <a:pt x="250" y="337"/>
                      </a:lnTo>
                      <a:lnTo>
                        <a:pt x="264" y="388"/>
                      </a:lnTo>
                      <a:lnTo>
                        <a:pt x="214" y="311"/>
                      </a:lnTo>
                      <a:lnTo>
                        <a:pt x="143" y="240"/>
                      </a:lnTo>
                      <a:lnTo>
                        <a:pt x="154" y="295"/>
                      </a:lnTo>
                      <a:lnTo>
                        <a:pt x="104" y="194"/>
                      </a:lnTo>
                      <a:lnTo>
                        <a:pt x="101" y="233"/>
                      </a:lnTo>
                      <a:lnTo>
                        <a:pt x="80" y="160"/>
                      </a:lnTo>
                      <a:lnTo>
                        <a:pt x="30" y="8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7" name="Freeform 112"/>
                <p:cNvSpPr>
                  <a:spLocks/>
                </p:cNvSpPr>
                <p:nvPr/>
              </p:nvSpPr>
              <p:spPr bwMode="auto">
                <a:xfrm>
                  <a:off x="4814" y="3504"/>
                  <a:ext cx="77" cy="56"/>
                </a:xfrm>
                <a:custGeom>
                  <a:avLst/>
                  <a:gdLst>
                    <a:gd name="T0" fmla="*/ 0 w 387"/>
                    <a:gd name="T1" fmla="*/ 0 h 283"/>
                    <a:gd name="T2" fmla="*/ 75 w 387"/>
                    <a:gd name="T3" fmla="*/ 70 h 283"/>
                    <a:gd name="T4" fmla="*/ 160 w 387"/>
                    <a:gd name="T5" fmla="*/ 132 h 283"/>
                    <a:gd name="T6" fmla="*/ 245 w 387"/>
                    <a:gd name="T7" fmla="*/ 175 h 283"/>
                    <a:gd name="T8" fmla="*/ 338 w 387"/>
                    <a:gd name="T9" fmla="*/ 225 h 283"/>
                    <a:gd name="T10" fmla="*/ 387 w 387"/>
                    <a:gd name="T11" fmla="*/ 241 h 283"/>
                    <a:gd name="T12" fmla="*/ 348 w 387"/>
                    <a:gd name="T13" fmla="*/ 241 h 283"/>
                    <a:gd name="T14" fmla="*/ 366 w 387"/>
                    <a:gd name="T15" fmla="*/ 283 h 283"/>
                    <a:gd name="T16" fmla="*/ 313 w 387"/>
                    <a:gd name="T17" fmla="*/ 237 h 283"/>
                    <a:gd name="T18" fmla="*/ 306 w 387"/>
                    <a:gd name="T19" fmla="*/ 268 h 283"/>
                    <a:gd name="T20" fmla="*/ 256 w 387"/>
                    <a:gd name="T21" fmla="*/ 205 h 283"/>
                    <a:gd name="T22" fmla="*/ 256 w 387"/>
                    <a:gd name="T23" fmla="*/ 253 h 283"/>
                    <a:gd name="T24" fmla="*/ 203 w 387"/>
                    <a:gd name="T25" fmla="*/ 175 h 283"/>
                    <a:gd name="T26" fmla="*/ 160 w 387"/>
                    <a:gd name="T27" fmla="*/ 156 h 283"/>
                    <a:gd name="T28" fmla="*/ 135 w 387"/>
                    <a:gd name="T29" fmla="*/ 156 h 283"/>
                    <a:gd name="T30" fmla="*/ 164 w 387"/>
                    <a:gd name="T31" fmla="*/ 217 h 283"/>
                    <a:gd name="T32" fmla="*/ 121 w 387"/>
                    <a:gd name="T33" fmla="*/ 167 h 283"/>
                    <a:gd name="T34" fmla="*/ 114 w 387"/>
                    <a:gd name="T35" fmla="*/ 120 h 283"/>
                    <a:gd name="T36" fmla="*/ 68 w 387"/>
                    <a:gd name="T37" fmla="*/ 86 h 283"/>
                    <a:gd name="T38" fmla="*/ 0 w 387"/>
                    <a:gd name="T3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387" h="283">
                      <a:moveTo>
                        <a:pt x="0" y="0"/>
                      </a:moveTo>
                      <a:lnTo>
                        <a:pt x="75" y="70"/>
                      </a:lnTo>
                      <a:lnTo>
                        <a:pt x="160" y="132"/>
                      </a:lnTo>
                      <a:lnTo>
                        <a:pt x="245" y="175"/>
                      </a:lnTo>
                      <a:lnTo>
                        <a:pt x="338" y="225"/>
                      </a:lnTo>
                      <a:lnTo>
                        <a:pt x="387" y="241"/>
                      </a:lnTo>
                      <a:lnTo>
                        <a:pt x="348" y="241"/>
                      </a:lnTo>
                      <a:lnTo>
                        <a:pt x="366" y="283"/>
                      </a:lnTo>
                      <a:lnTo>
                        <a:pt x="313" y="237"/>
                      </a:lnTo>
                      <a:lnTo>
                        <a:pt x="306" y="268"/>
                      </a:lnTo>
                      <a:lnTo>
                        <a:pt x="256" y="205"/>
                      </a:lnTo>
                      <a:lnTo>
                        <a:pt x="256" y="253"/>
                      </a:lnTo>
                      <a:lnTo>
                        <a:pt x="203" y="175"/>
                      </a:lnTo>
                      <a:lnTo>
                        <a:pt x="160" y="156"/>
                      </a:lnTo>
                      <a:lnTo>
                        <a:pt x="135" y="156"/>
                      </a:lnTo>
                      <a:lnTo>
                        <a:pt x="164" y="217"/>
                      </a:lnTo>
                      <a:lnTo>
                        <a:pt x="121" y="167"/>
                      </a:lnTo>
                      <a:lnTo>
                        <a:pt x="114" y="120"/>
                      </a:lnTo>
                      <a:lnTo>
                        <a:pt x="68" y="8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8" name="Freeform 113"/>
                <p:cNvSpPr>
                  <a:spLocks/>
                </p:cNvSpPr>
                <p:nvPr/>
              </p:nvSpPr>
              <p:spPr bwMode="auto">
                <a:xfrm>
                  <a:off x="4841" y="3577"/>
                  <a:ext cx="91" cy="56"/>
                </a:xfrm>
                <a:custGeom>
                  <a:avLst/>
                  <a:gdLst>
                    <a:gd name="T0" fmla="*/ 0 w 456"/>
                    <a:gd name="T1" fmla="*/ 0 h 283"/>
                    <a:gd name="T2" fmla="*/ 89 w 456"/>
                    <a:gd name="T3" fmla="*/ 78 h 283"/>
                    <a:gd name="T4" fmla="*/ 171 w 456"/>
                    <a:gd name="T5" fmla="*/ 125 h 283"/>
                    <a:gd name="T6" fmla="*/ 284 w 456"/>
                    <a:gd name="T7" fmla="*/ 171 h 283"/>
                    <a:gd name="T8" fmla="*/ 349 w 456"/>
                    <a:gd name="T9" fmla="*/ 203 h 283"/>
                    <a:gd name="T10" fmla="*/ 456 w 456"/>
                    <a:gd name="T11" fmla="*/ 229 h 283"/>
                    <a:gd name="T12" fmla="*/ 395 w 456"/>
                    <a:gd name="T13" fmla="*/ 233 h 283"/>
                    <a:gd name="T14" fmla="*/ 399 w 456"/>
                    <a:gd name="T15" fmla="*/ 276 h 283"/>
                    <a:gd name="T16" fmla="*/ 367 w 456"/>
                    <a:gd name="T17" fmla="*/ 213 h 283"/>
                    <a:gd name="T18" fmla="*/ 349 w 456"/>
                    <a:gd name="T19" fmla="*/ 283 h 283"/>
                    <a:gd name="T20" fmla="*/ 330 w 456"/>
                    <a:gd name="T21" fmla="*/ 213 h 283"/>
                    <a:gd name="T22" fmla="*/ 217 w 456"/>
                    <a:gd name="T23" fmla="*/ 164 h 283"/>
                    <a:gd name="T24" fmla="*/ 217 w 456"/>
                    <a:gd name="T25" fmla="*/ 233 h 283"/>
                    <a:gd name="T26" fmla="*/ 188 w 456"/>
                    <a:gd name="T27" fmla="*/ 159 h 283"/>
                    <a:gd name="T28" fmla="*/ 93 w 456"/>
                    <a:gd name="T29" fmla="*/ 106 h 283"/>
                    <a:gd name="T30" fmla="*/ 0 w 456"/>
                    <a:gd name="T31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56" h="283">
                      <a:moveTo>
                        <a:pt x="0" y="0"/>
                      </a:moveTo>
                      <a:lnTo>
                        <a:pt x="89" y="78"/>
                      </a:lnTo>
                      <a:lnTo>
                        <a:pt x="171" y="125"/>
                      </a:lnTo>
                      <a:lnTo>
                        <a:pt x="284" y="171"/>
                      </a:lnTo>
                      <a:lnTo>
                        <a:pt x="349" y="203"/>
                      </a:lnTo>
                      <a:lnTo>
                        <a:pt x="456" y="229"/>
                      </a:lnTo>
                      <a:lnTo>
                        <a:pt x="395" y="233"/>
                      </a:lnTo>
                      <a:lnTo>
                        <a:pt x="399" y="276"/>
                      </a:lnTo>
                      <a:lnTo>
                        <a:pt x="367" y="213"/>
                      </a:lnTo>
                      <a:lnTo>
                        <a:pt x="349" y="283"/>
                      </a:lnTo>
                      <a:lnTo>
                        <a:pt x="330" y="213"/>
                      </a:lnTo>
                      <a:lnTo>
                        <a:pt x="217" y="164"/>
                      </a:lnTo>
                      <a:lnTo>
                        <a:pt x="217" y="233"/>
                      </a:lnTo>
                      <a:lnTo>
                        <a:pt x="188" y="159"/>
                      </a:lnTo>
                      <a:lnTo>
                        <a:pt x="93" y="10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9" name="Freeform 114"/>
                <p:cNvSpPr>
                  <a:spLocks/>
                </p:cNvSpPr>
                <p:nvPr/>
              </p:nvSpPr>
              <p:spPr bwMode="auto">
                <a:xfrm>
                  <a:off x="4867" y="3658"/>
                  <a:ext cx="105" cy="42"/>
                </a:xfrm>
                <a:custGeom>
                  <a:avLst/>
                  <a:gdLst>
                    <a:gd name="T0" fmla="*/ 526 w 526"/>
                    <a:gd name="T1" fmla="*/ 124 h 209"/>
                    <a:gd name="T2" fmla="*/ 359 w 526"/>
                    <a:gd name="T3" fmla="*/ 108 h 209"/>
                    <a:gd name="T4" fmla="*/ 249 w 526"/>
                    <a:gd name="T5" fmla="*/ 78 h 209"/>
                    <a:gd name="T6" fmla="*/ 88 w 526"/>
                    <a:gd name="T7" fmla="*/ 20 h 209"/>
                    <a:gd name="T8" fmla="*/ 0 w 526"/>
                    <a:gd name="T9" fmla="*/ 0 h 209"/>
                    <a:gd name="T10" fmla="*/ 85 w 526"/>
                    <a:gd name="T11" fmla="*/ 35 h 209"/>
                    <a:gd name="T12" fmla="*/ 170 w 526"/>
                    <a:gd name="T13" fmla="*/ 66 h 209"/>
                    <a:gd name="T14" fmla="*/ 181 w 526"/>
                    <a:gd name="T15" fmla="*/ 144 h 209"/>
                    <a:gd name="T16" fmla="*/ 184 w 526"/>
                    <a:gd name="T17" fmla="*/ 62 h 209"/>
                    <a:gd name="T18" fmla="*/ 267 w 526"/>
                    <a:gd name="T19" fmla="*/ 101 h 209"/>
                    <a:gd name="T20" fmla="*/ 285 w 526"/>
                    <a:gd name="T21" fmla="*/ 209 h 209"/>
                    <a:gd name="T22" fmla="*/ 285 w 526"/>
                    <a:gd name="T23" fmla="*/ 108 h 209"/>
                    <a:gd name="T24" fmla="*/ 381 w 526"/>
                    <a:gd name="T25" fmla="*/ 129 h 209"/>
                    <a:gd name="T26" fmla="*/ 420 w 526"/>
                    <a:gd name="T27" fmla="*/ 178 h 209"/>
                    <a:gd name="T28" fmla="*/ 406 w 526"/>
                    <a:gd name="T29" fmla="*/ 129 h 209"/>
                    <a:gd name="T30" fmla="*/ 480 w 526"/>
                    <a:gd name="T31" fmla="*/ 182 h 209"/>
                    <a:gd name="T32" fmla="*/ 448 w 526"/>
                    <a:gd name="T33" fmla="*/ 129 h 209"/>
                    <a:gd name="T34" fmla="*/ 526 w 526"/>
                    <a:gd name="T35" fmla="*/ 124 h 2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26" h="209">
                      <a:moveTo>
                        <a:pt x="526" y="124"/>
                      </a:moveTo>
                      <a:lnTo>
                        <a:pt x="359" y="108"/>
                      </a:lnTo>
                      <a:lnTo>
                        <a:pt x="249" y="78"/>
                      </a:lnTo>
                      <a:lnTo>
                        <a:pt x="88" y="20"/>
                      </a:lnTo>
                      <a:lnTo>
                        <a:pt x="0" y="0"/>
                      </a:lnTo>
                      <a:lnTo>
                        <a:pt x="85" y="35"/>
                      </a:lnTo>
                      <a:lnTo>
                        <a:pt x="170" y="66"/>
                      </a:lnTo>
                      <a:lnTo>
                        <a:pt x="181" y="144"/>
                      </a:lnTo>
                      <a:lnTo>
                        <a:pt x="184" y="62"/>
                      </a:lnTo>
                      <a:lnTo>
                        <a:pt x="267" y="101"/>
                      </a:lnTo>
                      <a:lnTo>
                        <a:pt x="285" y="209"/>
                      </a:lnTo>
                      <a:lnTo>
                        <a:pt x="285" y="108"/>
                      </a:lnTo>
                      <a:lnTo>
                        <a:pt x="381" y="129"/>
                      </a:lnTo>
                      <a:lnTo>
                        <a:pt x="420" y="178"/>
                      </a:lnTo>
                      <a:lnTo>
                        <a:pt x="406" y="129"/>
                      </a:lnTo>
                      <a:lnTo>
                        <a:pt x="480" y="182"/>
                      </a:lnTo>
                      <a:lnTo>
                        <a:pt x="448" y="129"/>
                      </a:lnTo>
                      <a:lnTo>
                        <a:pt x="526" y="124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80" name="Freeform 115"/>
                <p:cNvSpPr>
                  <a:spLocks/>
                </p:cNvSpPr>
                <p:nvPr/>
              </p:nvSpPr>
              <p:spPr bwMode="auto">
                <a:xfrm>
                  <a:off x="4871" y="3716"/>
                  <a:ext cx="118" cy="52"/>
                </a:xfrm>
                <a:custGeom>
                  <a:avLst/>
                  <a:gdLst>
                    <a:gd name="T0" fmla="*/ 591 w 591"/>
                    <a:gd name="T1" fmla="*/ 164 h 264"/>
                    <a:gd name="T2" fmla="*/ 470 w 591"/>
                    <a:gd name="T3" fmla="*/ 148 h 264"/>
                    <a:gd name="T4" fmla="*/ 325 w 591"/>
                    <a:gd name="T5" fmla="*/ 121 h 264"/>
                    <a:gd name="T6" fmla="*/ 132 w 591"/>
                    <a:gd name="T7" fmla="*/ 67 h 264"/>
                    <a:gd name="T8" fmla="*/ 0 w 591"/>
                    <a:gd name="T9" fmla="*/ 0 h 264"/>
                    <a:gd name="T10" fmla="*/ 146 w 591"/>
                    <a:gd name="T11" fmla="*/ 97 h 264"/>
                    <a:gd name="T12" fmla="*/ 215 w 591"/>
                    <a:gd name="T13" fmla="*/ 167 h 264"/>
                    <a:gd name="T14" fmla="*/ 271 w 591"/>
                    <a:gd name="T15" fmla="*/ 237 h 264"/>
                    <a:gd name="T16" fmla="*/ 229 w 591"/>
                    <a:gd name="T17" fmla="*/ 152 h 264"/>
                    <a:gd name="T18" fmla="*/ 200 w 591"/>
                    <a:gd name="T19" fmla="*/ 113 h 264"/>
                    <a:gd name="T20" fmla="*/ 303 w 591"/>
                    <a:gd name="T21" fmla="*/ 160 h 264"/>
                    <a:gd name="T22" fmla="*/ 325 w 591"/>
                    <a:gd name="T23" fmla="*/ 206 h 264"/>
                    <a:gd name="T24" fmla="*/ 353 w 591"/>
                    <a:gd name="T25" fmla="*/ 256 h 264"/>
                    <a:gd name="T26" fmla="*/ 325 w 591"/>
                    <a:gd name="T27" fmla="*/ 160 h 264"/>
                    <a:gd name="T28" fmla="*/ 367 w 591"/>
                    <a:gd name="T29" fmla="*/ 167 h 264"/>
                    <a:gd name="T30" fmla="*/ 389 w 591"/>
                    <a:gd name="T31" fmla="*/ 210 h 264"/>
                    <a:gd name="T32" fmla="*/ 406 w 591"/>
                    <a:gd name="T33" fmla="*/ 252 h 264"/>
                    <a:gd name="T34" fmla="*/ 381 w 591"/>
                    <a:gd name="T35" fmla="*/ 160 h 264"/>
                    <a:gd name="T36" fmla="*/ 502 w 591"/>
                    <a:gd name="T37" fmla="*/ 171 h 264"/>
                    <a:gd name="T38" fmla="*/ 541 w 591"/>
                    <a:gd name="T39" fmla="*/ 264 h 264"/>
                    <a:gd name="T40" fmla="*/ 513 w 591"/>
                    <a:gd name="T41" fmla="*/ 183 h 264"/>
                    <a:gd name="T42" fmla="*/ 591 w 591"/>
                    <a:gd name="T43" fmla="*/ 164 h 2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591" h="264">
                      <a:moveTo>
                        <a:pt x="591" y="164"/>
                      </a:moveTo>
                      <a:lnTo>
                        <a:pt x="470" y="148"/>
                      </a:lnTo>
                      <a:lnTo>
                        <a:pt x="325" y="121"/>
                      </a:lnTo>
                      <a:lnTo>
                        <a:pt x="132" y="67"/>
                      </a:lnTo>
                      <a:lnTo>
                        <a:pt x="0" y="0"/>
                      </a:lnTo>
                      <a:lnTo>
                        <a:pt x="146" y="97"/>
                      </a:lnTo>
                      <a:lnTo>
                        <a:pt x="215" y="167"/>
                      </a:lnTo>
                      <a:lnTo>
                        <a:pt x="271" y="237"/>
                      </a:lnTo>
                      <a:lnTo>
                        <a:pt x="229" y="152"/>
                      </a:lnTo>
                      <a:lnTo>
                        <a:pt x="200" y="113"/>
                      </a:lnTo>
                      <a:lnTo>
                        <a:pt x="303" y="160"/>
                      </a:lnTo>
                      <a:lnTo>
                        <a:pt x="325" y="206"/>
                      </a:lnTo>
                      <a:lnTo>
                        <a:pt x="353" y="256"/>
                      </a:lnTo>
                      <a:lnTo>
                        <a:pt x="325" y="160"/>
                      </a:lnTo>
                      <a:lnTo>
                        <a:pt x="367" y="167"/>
                      </a:lnTo>
                      <a:lnTo>
                        <a:pt x="389" y="210"/>
                      </a:lnTo>
                      <a:lnTo>
                        <a:pt x="406" y="252"/>
                      </a:lnTo>
                      <a:lnTo>
                        <a:pt x="381" y="160"/>
                      </a:lnTo>
                      <a:lnTo>
                        <a:pt x="502" y="171"/>
                      </a:lnTo>
                      <a:lnTo>
                        <a:pt x="541" y="264"/>
                      </a:lnTo>
                      <a:lnTo>
                        <a:pt x="513" y="183"/>
                      </a:lnTo>
                      <a:lnTo>
                        <a:pt x="591" y="164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81" name="Freeform 116"/>
                <p:cNvSpPr>
                  <a:spLocks/>
                </p:cNvSpPr>
                <p:nvPr/>
              </p:nvSpPr>
              <p:spPr bwMode="auto">
                <a:xfrm>
                  <a:off x="4886" y="3786"/>
                  <a:ext cx="133" cy="58"/>
                </a:xfrm>
                <a:custGeom>
                  <a:avLst/>
                  <a:gdLst>
                    <a:gd name="T0" fmla="*/ 0 w 662"/>
                    <a:gd name="T1" fmla="*/ 0 h 288"/>
                    <a:gd name="T2" fmla="*/ 119 w 662"/>
                    <a:gd name="T3" fmla="*/ 78 h 288"/>
                    <a:gd name="T4" fmla="*/ 254 w 662"/>
                    <a:gd name="T5" fmla="*/ 133 h 288"/>
                    <a:gd name="T6" fmla="*/ 374 w 662"/>
                    <a:gd name="T7" fmla="*/ 175 h 288"/>
                    <a:gd name="T8" fmla="*/ 516 w 662"/>
                    <a:gd name="T9" fmla="*/ 214 h 288"/>
                    <a:gd name="T10" fmla="*/ 662 w 662"/>
                    <a:gd name="T11" fmla="*/ 230 h 288"/>
                    <a:gd name="T12" fmla="*/ 513 w 662"/>
                    <a:gd name="T13" fmla="*/ 230 h 288"/>
                    <a:gd name="T14" fmla="*/ 552 w 662"/>
                    <a:gd name="T15" fmla="*/ 257 h 288"/>
                    <a:gd name="T16" fmla="*/ 477 w 662"/>
                    <a:gd name="T17" fmla="*/ 222 h 288"/>
                    <a:gd name="T18" fmla="*/ 389 w 662"/>
                    <a:gd name="T19" fmla="*/ 199 h 288"/>
                    <a:gd name="T20" fmla="*/ 460 w 662"/>
                    <a:gd name="T21" fmla="*/ 245 h 288"/>
                    <a:gd name="T22" fmla="*/ 389 w 662"/>
                    <a:gd name="T23" fmla="*/ 218 h 288"/>
                    <a:gd name="T24" fmla="*/ 325 w 662"/>
                    <a:gd name="T25" fmla="*/ 179 h 288"/>
                    <a:gd name="T26" fmla="*/ 339 w 662"/>
                    <a:gd name="T27" fmla="*/ 238 h 288"/>
                    <a:gd name="T28" fmla="*/ 403 w 662"/>
                    <a:gd name="T29" fmla="*/ 288 h 288"/>
                    <a:gd name="T30" fmla="*/ 307 w 662"/>
                    <a:gd name="T31" fmla="*/ 230 h 288"/>
                    <a:gd name="T32" fmla="*/ 279 w 662"/>
                    <a:gd name="T33" fmla="*/ 175 h 288"/>
                    <a:gd name="T34" fmla="*/ 161 w 662"/>
                    <a:gd name="T35" fmla="*/ 114 h 288"/>
                    <a:gd name="T36" fmla="*/ 0 w 662"/>
                    <a:gd name="T37" fmla="*/ 0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2" h="288">
                      <a:moveTo>
                        <a:pt x="0" y="0"/>
                      </a:moveTo>
                      <a:lnTo>
                        <a:pt x="119" y="78"/>
                      </a:lnTo>
                      <a:lnTo>
                        <a:pt x="254" y="133"/>
                      </a:lnTo>
                      <a:lnTo>
                        <a:pt x="374" y="175"/>
                      </a:lnTo>
                      <a:lnTo>
                        <a:pt x="516" y="214"/>
                      </a:lnTo>
                      <a:lnTo>
                        <a:pt x="662" y="230"/>
                      </a:lnTo>
                      <a:lnTo>
                        <a:pt x="513" y="230"/>
                      </a:lnTo>
                      <a:lnTo>
                        <a:pt x="552" y="257"/>
                      </a:lnTo>
                      <a:lnTo>
                        <a:pt x="477" y="222"/>
                      </a:lnTo>
                      <a:lnTo>
                        <a:pt x="389" y="199"/>
                      </a:lnTo>
                      <a:lnTo>
                        <a:pt x="460" y="245"/>
                      </a:lnTo>
                      <a:lnTo>
                        <a:pt x="389" y="218"/>
                      </a:lnTo>
                      <a:lnTo>
                        <a:pt x="325" y="179"/>
                      </a:lnTo>
                      <a:lnTo>
                        <a:pt x="339" y="238"/>
                      </a:lnTo>
                      <a:lnTo>
                        <a:pt x="403" y="288"/>
                      </a:lnTo>
                      <a:lnTo>
                        <a:pt x="307" y="230"/>
                      </a:lnTo>
                      <a:lnTo>
                        <a:pt x="279" y="175"/>
                      </a:lnTo>
                      <a:lnTo>
                        <a:pt x="161" y="1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56" name="Group 117"/>
              <p:cNvGrpSpPr>
                <a:grpSpLocks/>
              </p:cNvGrpSpPr>
              <p:nvPr/>
            </p:nvGrpSpPr>
            <p:grpSpPr bwMode="auto">
              <a:xfrm>
                <a:off x="4517" y="3395"/>
                <a:ext cx="260" cy="483"/>
                <a:chOff x="4517" y="3395"/>
                <a:chExt cx="260" cy="483"/>
              </a:xfrm>
            </p:grpSpPr>
            <p:sp>
              <p:nvSpPr>
                <p:cNvPr id="58" name="Freeform 118"/>
                <p:cNvSpPr>
                  <a:spLocks/>
                </p:cNvSpPr>
                <p:nvPr/>
              </p:nvSpPr>
              <p:spPr bwMode="auto">
                <a:xfrm>
                  <a:off x="4651" y="3395"/>
                  <a:ext cx="126" cy="131"/>
                </a:xfrm>
                <a:custGeom>
                  <a:avLst/>
                  <a:gdLst>
                    <a:gd name="T0" fmla="*/ 456 w 626"/>
                    <a:gd name="T1" fmla="*/ 187 h 656"/>
                    <a:gd name="T2" fmla="*/ 318 w 626"/>
                    <a:gd name="T3" fmla="*/ 342 h 656"/>
                    <a:gd name="T4" fmla="*/ 113 w 626"/>
                    <a:gd name="T5" fmla="*/ 468 h 656"/>
                    <a:gd name="T6" fmla="*/ 7 w 626"/>
                    <a:gd name="T7" fmla="*/ 507 h 656"/>
                    <a:gd name="T8" fmla="*/ 67 w 626"/>
                    <a:gd name="T9" fmla="*/ 546 h 656"/>
                    <a:gd name="T10" fmla="*/ 80 w 626"/>
                    <a:gd name="T11" fmla="*/ 562 h 656"/>
                    <a:gd name="T12" fmla="*/ 126 w 626"/>
                    <a:gd name="T13" fmla="*/ 553 h 656"/>
                    <a:gd name="T14" fmla="*/ 39 w 626"/>
                    <a:gd name="T15" fmla="*/ 648 h 656"/>
                    <a:gd name="T16" fmla="*/ 132 w 626"/>
                    <a:gd name="T17" fmla="*/ 586 h 656"/>
                    <a:gd name="T18" fmla="*/ 146 w 626"/>
                    <a:gd name="T19" fmla="*/ 602 h 656"/>
                    <a:gd name="T20" fmla="*/ 165 w 626"/>
                    <a:gd name="T21" fmla="*/ 609 h 656"/>
                    <a:gd name="T22" fmla="*/ 205 w 626"/>
                    <a:gd name="T23" fmla="*/ 578 h 656"/>
                    <a:gd name="T24" fmla="*/ 218 w 626"/>
                    <a:gd name="T25" fmla="*/ 625 h 656"/>
                    <a:gd name="T26" fmla="*/ 264 w 626"/>
                    <a:gd name="T27" fmla="*/ 562 h 656"/>
                    <a:gd name="T28" fmla="*/ 244 w 626"/>
                    <a:gd name="T29" fmla="*/ 632 h 656"/>
                    <a:gd name="T30" fmla="*/ 297 w 626"/>
                    <a:gd name="T31" fmla="*/ 578 h 656"/>
                    <a:gd name="T32" fmla="*/ 318 w 626"/>
                    <a:gd name="T33" fmla="*/ 578 h 656"/>
                    <a:gd name="T34" fmla="*/ 336 w 626"/>
                    <a:gd name="T35" fmla="*/ 586 h 656"/>
                    <a:gd name="T36" fmla="*/ 377 w 626"/>
                    <a:gd name="T37" fmla="*/ 515 h 656"/>
                    <a:gd name="T38" fmla="*/ 350 w 626"/>
                    <a:gd name="T39" fmla="*/ 593 h 656"/>
                    <a:gd name="T40" fmla="*/ 396 w 626"/>
                    <a:gd name="T41" fmla="*/ 562 h 656"/>
                    <a:gd name="T42" fmla="*/ 416 w 626"/>
                    <a:gd name="T43" fmla="*/ 553 h 656"/>
                    <a:gd name="T44" fmla="*/ 416 w 626"/>
                    <a:gd name="T45" fmla="*/ 593 h 656"/>
                    <a:gd name="T46" fmla="*/ 449 w 626"/>
                    <a:gd name="T47" fmla="*/ 515 h 656"/>
                    <a:gd name="T48" fmla="*/ 488 w 626"/>
                    <a:gd name="T49" fmla="*/ 461 h 656"/>
                    <a:gd name="T50" fmla="*/ 469 w 626"/>
                    <a:gd name="T51" fmla="*/ 571 h 656"/>
                    <a:gd name="T52" fmla="*/ 502 w 626"/>
                    <a:gd name="T53" fmla="*/ 507 h 656"/>
                    <a:gd name="T54" fmla="*/ 528 w 626"/>
                    <a:gd name="T55" fmla="*/ 483 h 656"/>
                    <a:gd name="T56" fmla="*/ 548 w 626"/>
                    <a:gd name="T57" fmla="*/ 483 h 656"/>
                    <a:gd name="T58" fmla="*/ 554 w 626"/>
                    <a:gd name="T59" fmla="*/ 366 h 656"/>
                    <a:gd name="T60" fmla="*/ 567 w 626"/>
                    <a:gd name="T61" fmla="*/ 498 h 656"/>
                    <a:gd name="T62" fmla="*/ 587 w 626"/>
                    <a:gd name="T63" fmla="*/ 406 h 656"/>
                    <a:gd name="T64" fmla="*/ 587 w 626"/>
                    <a:gd name="T65" fmla="*/ 257 h 656"/>
                    <a:gd name="T66" fmla="*/ 600 w 626"/>
                    <a:gd name="T67" fmla="*/ 366 h 656"/>
                    <a:gd name="T68" fmla="*/ 626 w 626"/>
                    <a:gd name="T69" fmla="*/ 320 h 656"/>
                    <a:gd name="T70" fmla="*/ 594 w 626"/>
                    <a:gd name="T71" fmla="*/ 140 h 656"/>
                    <a:gd name="T72" fmla="*/ 587 w 626"/>
                    <a:gd name="T73" fmla="*/ 0 h 6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626" h="656">
                      <a:moveTo>
                        <a:pt x="502" y="101"/>
                      </a:moveTo>
                      <a:lnTo>
                        <a:pt x="456" y="187"/>
                      </a:lnTo>
                      <a:lnTo>
                        <a:pt x="403" y="265"/>
                      </a:lnTo>
                      <a:lnTo>
                        <a:pt x="318" y="342"/>
                      </a:lnTo>
                      <a:lnTo>
                        <a:pt x="231" y="406"/>
                      </a:lnTo>
                      <a:lnTo>
                        <a:pt x="113" y="468"/>
                      </a:lnTo>
                      <a:lnTo>
                        <a:pt x="0" y="491"/>
                      </a:lnTo>
                      <a:lnTo>
                        <a:pt x="7" y="507"/>
                      </a:lnTo>
                      <a:lnTo>
                        <a:pt x="106" y="498"/>
                      </a:lnTo>
                      <a:lnTo>
                        <a:pt x="67" y="546"/>
                      </a:lnTo>
                      <a:lnTo>
                        <a:pt x="26" y="578"/>
                      </a:lnTo>
                      <a:lnTo>
                        <a:pt x="80" y="562"/>
                      </a:lnTo>
                      <a:lnTo>
                        <a:pt x="132" y="507"/>
                      </a:lnTo>
                      <a:lnTo>
                        <a:pt x="126" y="553"/>
                      </a:lnTo>
                      <a:lnTo>
                        <a:pt x="86" y="602"/>
                      </a:lnTo>
                      <a:lnTo>
                        <a:pt x="39" y="648"/>
                      </a:lnTo>
                      <a:lnTo>
                        <a:pt x="67" y="648"/>
                      </a:lnTo>
                      <a:lnTo>
                        <a:pt x="132" y="586"/>
                      </a:lnTo>
                      <a:lnTo>
                        <a:pt x="165" y="530"/>
                      </a:lnTo>
                      <a:lnTo>
                        <a:pt x="146" y="602"/>
                      </a:lnTo>
                      <a:lnTo>
                        <a:pt x="100" y="656"/>
                      </a:lnTo>
                      <a:lnTo>
                        <a:pt x="165" y="609"/>
                      </a:lnTo>
                      <a:lnTo>
                        <a:pt x="198" y="553"/>
                      </a:lnTo>
                      <a:lnTo>
                        <a:pt x="205" y="578"/>
                      </a:lnTo>
                      <a:lnTo>
                        <a:pt x="198" y="625"/>
                      </a:lnTo>
                      <a:lnTo>
                        <a:pt x="218" y="625"/>
                      </a:lnTo>
                      <a:lnTo>
                        <a:pt x="244" y="571"/>
                      </a:lnTo>
                      <a:lnTo>
                        <a:pt x="264" y="562"/>
                      </a:lnTo>
                      <a:lnTo>
                        <a:pt x="257" y="609"/>
                      </a:lnTo>
                      <a:lnTo>
                        <a:pt x="244" y="632"/>
                      </a:lnTo>
                      <a:lnTo>
                        <a:pt x="271" y="632"/>
                      </a:lnTo>
                      <a:lnTo>
                        <a:pt x="297" y="578"/>
                      </a:lnTo>
                      <a:lnTo>
                        <a:pt x="323" y="530"/>
                      </a:lnTo>
                      <a:lnTo>
                        <a:pt x="318" y="578"/>
                      </a:lnTo>
                      <a:lnTo>
                        <a:pt x="297" y="609"/>
                      </a:lnTo>
                      <a:lnTo>
                        <a:pt x="336" y="586"/>
                      </a:lnTo>
                      <a:lnTo>
                        <a:pt x="370" y="476"/>
                      </a:lnTo>
                      <a:lnTo>
                        <a:pt x="377" y="515"/>
                      </a:lnTo>
                      <a:lnTo>
                        <a:pt x="364" y="562"/>
                      </a:lnTo>
                      <a:lnTo>
                        <a:pt x="350" y="593"/>
                      </a:lnTo>
                      <a:lnTo>
                        <a:pt x="370" y="609"/>
                      </a:lnTo>
                      <a:lnTo>
                        <a:pt x="396" y="562"/>
                      </a:lnTo>
                      <a:lnTo>
                        <a:pt x="410" y="515"/>
                      </a:lnTo>
                      <a:lnTo>
                        <a:pt x="416" y="553"/>
                      </a:lnTo>
                      <a:lnTo>
                        <a:pt x="403" y="578"/>
                      </a:lnTo>
                      <a:lnTo>
                        <a:pt x="416" y="593"/>
                      </a:lnTo>
                      <a:lnTo>
                        <a:pt x="429" y="553"/>
                      </a:lnTo>
                      <a:lnTo>
                        <a:pt x="449" y="515"/>
                      </a:lnTo>
                      <a:lnTo>
                        <a:pt x="482" y="437"/>
                      </a:lnTo>
                      <a:lnTo>
                        <a:pt x="488" y="461"/>
                      </a:lnTo>
                      <a:lnTo>
                        <a:pt x="482" y="515"/>
                      </a:lnTo>
                      <a:lnTo>
                        <a:pt x="469" y="571"/>
                      </a:lnTo>
                      <a:lnTo>
                        <a:pt x="488" y="571"/>
                      </a:lnTo>
                      <a:lnTo>
                        <a:pt x="502" y="507"/>
                      </a:lnTo>
                      <a:lnTo>
                        <a:pt x="515" y="429"/>
                      </a:lnTo>
                      <a:lnTo>
                        <a:pt x="528" y="483"/>
                      </a:lnTo>
                      <a:lnTo>
                        <a:pt x="528" y="522"/>
                      </a:lnTo>
                      <a:lnTo>
                        <a:pt x="548" y="483"/>
                      </a:lnTo>
                      <a:lnTo>
                        <a:pt x="541" y="422"/>
                      </a:lnTo>
                      <a:lnTo>
                        <a:pt x="554" y="366"/>
                      </a:lnTo>
                      <a:lnTo>
                        <a:pt x="567" y="452"/>
                      </a:lnTo>
                      <a:lnTo>
                        <a:pt x="567" y="498"/>
                      </a:lnTo>
                      <a:lnTo>
                        <a:pt x="580" y="476"/>
                      </a:lnTo>
                      <a:lnTo>
                        <a:pt x="587" y="406"/>
                      </a:lnTo>
                      <a:lnTo>
                        <a:pt x="587" y="320"/>
                      </a:lnTo>
                      <a:lnTo>
                        <a:pt x="587" y="257"/>
                      </a:lnTo>
                      <a:lnTo>
                        <a:pt x="608" y="311"/>
                      </a:lnTo>
                      <a:lnTo>
                        <a:pt x="600" y="366"/>
                      </a:lnTo>
                      <a:lnTo>
                        <a:pt x="621" y="375"/>
                      </a:lnTo>
                      <a:lnTo>
                        <a:pt x="626" y="320"/>
                      </a:lnTo>
                      <a:lnTo>
                        <a:pt x="621" y="226"/>
                      </a:lnTo>
                      <a:lnTo>
                        <a:pt x="594" y="140"/>
                      </a:lnTo>
                      <a:lnTo>
                        <a:pt x="587" y="85"/>
                      </a:lnTo>
                      <a:lnTo>
                        <a:pt x="587" y="0"/>
                      </a:lnTo>
                      <a:lnTo>
                        <a:pt x="502" y="101"/>
                      </a:lnTo>
                      <a:close/>
                    </a:path>
                  </a:pathLst>
                </a:custGeom>
                <a:solidFill>
                  <a:srgbClr val="0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9" name="Freeform 119"/>
                <p:cNvSpPr>
                  <a:spLocks/>
                </p:cNvSpPr>
                <p:nvPr/>
              </p:nvSpPr>
              <p:spPr bwMode="auto">
                <a:xfrm>
                  <a:off x="4626" y="3454"/>
                  <a:ext cx="140" cy="134"/>
                </a:xfrm>
                <a:custGeom>
                  <a:avLst/>
                  <a:gdLst>
                    <a:gd name="T0" fmla="*/ 507 w 699"/>
                    <a:gd name="T1" fmla="*/ 192 h 671"/>
                    <a:gd name="T2" fmla="*/ 354 w 699"/>
                    <a:gd name="T3" fmla="*/ 352 h 671"/>
                    <a:gd name="T4" fmla="*/ 125 w 699"/>
                    <a:gd name="T5" fmla="*/ 480 h 671"/>
                    <a:gd name="T6" fmla="*/ 7 w 699"/>
                    <a:gd name="T7" fmla="*/ 520 h 671"/>
                    <a:gd name="T8" fmla="*/ 72 w 699"/>
                    <a:gd name="T9" fmla="*/ 559 h 671"/>
                    <a:gd name="T10" fmla="*/ 87 w 699"/>
                    <a:gd name="T11" fmla="*/ 575 h 671"/>
                    <a:gd name="T12" fmla="*/ 141 w 699"/>
                    <a:gd name="T13" fmla="*/ 568 h 671"/>
                    <a:gd name="T14" fmla="*/ 44 w 699"/>
                    <a:gd name="T15" fmla="*/ 664 h 671"/>
                    <a:gd name="T16" fmla="*/ 148 w 699"/>
                    <a:gd name="T17" fmla="*/ 599 h 671"/>
                    <a:gd name="T18" fmla="*/ 163 w 699"/>
                    <a:gd name="T19" fmla="*/ 615 h 671"/>
                    <a:gd name="T20" fmla="*/ 184 w 699"/>
                    <a:gd name="T21" fmla="*/ 624 h 671"/>
                    <a:gd name="T22" fmla="*/ 228 w 699"/>
                    <a:gd name="T23" fmla="*/ 591 h 671"/>
                    <a:gd name="T24" fmla="*/ 242 w 699"/>
                    <a:gd name="T25" fmla="*/ 641 h 671"/>
                    <a:gd name="T26" fmla="*/ 294 w 699"/>
                    <a:gd name="T27" fmla="*/ 575 h 671"/>
                    <a:gd name="T28" fmla="*/ 273 w 699"/>
                    <a:gd name="T29" fmla="*/ 649 h 671"/>
                    <a:gd name="T30" fmla="*/ 332 w 699"/>
                    <a:gd name="T31" fmla="*/ 591 h 671"/>
                    <a:gd name="T32" fmla="*/ 354 w 699"/>
                    <a:gd name="T33" fmla="*/ 591 h 671"/>
                    <a:gd name="T34" fmla="*/ 376 w 699"/>
                    <a:gd name="T35" fmla="*/ 599 h 671"/>
                    <a:gd name="T36" fmla="*/ 420 w 699"/>
                    <a:gd name="T37" fmla="*/ 528 h 671"/>
                    <a:gd name="T38" fmla="*/ 390 w 699"/>
                    <a:gd name="T39" fmla="*/ 607 h 671"/>
                    <a:gd name="T40" fmla="*/ 442 w 699"/>
                    <a:gd name="T41" fmla="*/ 575 h 671"/>
                    <a:gd name="T42" fmla="*/ 464 w 699"/>
                    <a:gd name="T43" fmla="*/ 568 h 671"/>
                    <a:gd name="T44" fmla="*/ 464 w 699"/>
                    <a:gd name="T45" fmla="*/ 607 h 671"/>
                    <a:gd name="T46" fmla="*/ 502 w 699"/>
                    <a:gd name="T47" fmla="*/ 528 h 671"/>
                    <a:gd name="T48" fmla="*/ 545 w 699"/>
                    <a:gd name="T49" fmla="*/ 472 h 671"/>
                    <a:gd name="T50" fmla="*/ 523 w 699"/>
                    <a:gd name="T51" fmla="*/ 584 h 671"/>
                    <a:gd name="T52" fmla="*/ 560 w 699"/>
                    <a:gd name="T53" fmla="*/ 520 h 671"/>
                    <a:gd name="T54" fmla="*/ 589 w 699"/>
                    <a:gd name="T55" fmla="*/ 496 h 671"/>
                    <a:gd name="T56" fmla="*/ 612 w 699"/>
                    <a:gd name="T57" fmla="*/ 496 h 671"/>
                    <a:gd name="T58" fmla="*/ 619 w 699"/>
                    <a:gd name="T59" fmla="*/ 375 h 671"/>
                    <a:gd name="T60" fmla="*/ 633 w 699"/>
                    <a:gd name="T61" fmla="*/ 513 h 671"/>
                    <a:gd name="T62" fmla="*/ 655 w 699"/>
                    <a:gd name="T63" fmla="*/ 416 h 671"/>
                    <a:gd name="T64" fmla="*/ 655 w 699"/>
                    <a:gd name="T65" fmla="*/ 264 h 671"/>
                    <a:gd name="T66" fmla="*/ 671 w 699"/>
                    <a:gd name="T67" fmla="*/ 375 h 671"/>
                    <a:gd name="T68" fmla="*/ 699 w 699"/>
                    <a:gd name="T69" fmla="*/ 327 h 671"/>
                    <a:gd name="T70" fmla="*/ 662 w 699"/>
                    <a:gd name="T71" fmla="*/ 143 h 671"/>
                    <a:gd name="T72" fmla="*/ 655 w 699"/>
                    <a:gd name="T73" fmla="*/ 0 h 6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699" h="671">
                      <a:moveTo>
                        <a:pt x="560" y="103"/>
                      </a:moveTo>
                      <a:lnTo>
                        <a:pt x="507" y="192"/>
                      </a:lnTo>
                      <a:lnTo>
                        <a:pt x="449" y="271"/>
                      </a:lnTo>
                      <a:lnTo>
                        <a:pt x="354" y="352"/>
                      </a:lnTo>
                      <a:lnTo>
                        <a:pt x="258" y="416"/>
                      </a:lnTo>
                      <a:lnTo>
                        <a:pt x="125" y="480"/>
                      </a:lnTo>
                      <a:lnTo>
                        <a:pt x="0" y="503"/>
                      </a:lnTo>
                      <a:lnTo>
                        <a:pt x="7" y="520"/>
                      </a:lnTo>
                      <a:lnTo>
                        <a:pt x="119" y="513"/>
                      </a:lnTo>
                      <a:lnTo>
                        <a:pt x="72" y="559"/>
                      </a:lnTo>
                      <a:lnTo>
                        <a:pt x="28" y="591"/>
                      </a:lnTo>
                      <a:lnTo>
                        <a:pt x="87" y="575"/>
                      </a:lnTo>
                      <a:lnTo>
                        <a:pt x="148" y="520"/>
                      </a:lnTo>
                      <a:lnTo>
                        <a:pt x="141" y="568"/>
                      </a:lnTo>
                      <a:lnTo>
                        <a:pt x="96" y="615"/>
                      </a:lnTo>
                      <a:lnTo>
                        <a:pt x="44" y="664"/>
                      </a:lnTo>
                      <a:lnTo>
                        <a:pt x="72" y="664"/>
                      </a:lnTo>
                      <a:lnTo>
                        <a:pt x="148" y="599"/>
                      </a:lnTo>
                      <a:lnTo>
                        <a:pt x="184" y="544"/>
                      </a:lnTo>
                      <a:lnTo>
                        <a:pt x="163" y="615"/>
                      </a:lnTo>
                      <a:lnTo>
                        <a:pt x="111" y="671"/>
                      </a:lnTo>
                      <a:lnTo>
                        <a:pt x="184" y="624"/>
                      </a:lnTo>
                      <a:lnTo>
                        <a:pt x="221" y="568"/>
                      </a:lnTo>
                      <a:lnTo>
                        <a:pt x="228" y="591"/>
                      </a:lnTo>
                      <a:lnTo>
                        <a:pt x="221" y="641"/>
                      </a:lnTo>
                      <a:lnTo>
                        <a:pt x="242" y="641"/>
                      </a:lnTo>
                      <a:lnTo>
                        <a:pt x="273" y="584"/>
                      </a:lnTo>
                      <a:lnTo>
                        <a:pt x="294" y="575"/>
                      </a:lnTo>
                      <a:lnTo>
                        <a:pt x="289" y="624"/>
                      </a:lnTo>
                      <a:lnTo>
                        <a:pt x="273" y="649"/>
                      </a:lnTo>
                      <a:lnTo>
                        <a:pt x="303" y="649"/>
                      </a:lnTo>
                      <a:lnTo>
                        <a:pt x="332" y="591"/>
                      </a:lnTo>
                      <a:lnTo>
                        <a:pt x="362" y="544"/>
                      </a:lnTo>
                      <a:lnTo>
                        <a:pt x="354" y="591"/>
                      </a:lnTo>
                      <a:lnTo>
                        <a:pt x="332" y="624"/>
                      </a:lnTo>
                      <a:lnTo>
                        <a:pt x="376" y="599"/>
                      </a:lnTo>
                      <a:lnTo>
                        <a:pt x="413" y="488"/>
                      </a:lnTo>
                      <a:lnTo>
                        <a:pt x="420" y="528"/>
                      </a:lnTo>
                      <a:lnTo>
                        <a:pt x="406" y="575"/>
                      </a:lnTo>
                      <a:lnTo>
                        <a:pt x="390" y="607"/>
                      </a:lnTo>
                      <a:lnTo>
                        <a:pt x="413" y="624"/>
                      </a:lnTo>
                      <a:lnTo>
                        <a:pt x="442" y="575"/>
                      </a:lnTo>
                      <a:lnTo>
                        <a:pt x="458" y="528"/>
                      </a:lnTo>
                      <a:lnTo>
                        <a:pt x="464" y="568"/>
                      </a:lnTo>
                      <a:lnTo>
                        <a:pt x="449" y="591"/>
                      </a:lnTo>
                      <a:lnTo>
                        <a:pt x="464" y="607"/>
                      </a:lnTo>
                      <a:lnTo>
                        <a:pt x="479" y="568"/>
                      </a:lnTo>
                      <a:lnTo>
                        <a:pt x="502" y="528"/>
                      </a:lnTo>
                      <a:lnTo>
                        <a:pt x="537" y="446"/>
                      </a:lnTo>
                      <a:lnTo>
                        <a:pt x="545" y="472"/>
                      </a:lnTo>
                      <a:lnTo>
                        <a:pt x="537" y="528"/>
                      </a:lnTo>
                      <a:lnTo>
                        <a:pt x="523" y="584"/>
                      </a:lnTo>
                      <a:lnTo>
                        <a:pt x="545" y="584"/>
                      </a:lnTo>
                      <a:lnTo>
                        <a:pt x="560" y="520"/>
                      </a:lnTo>
                      <a:lnTo>
                        <a:pt x="575" y="438"/>
                      </a:lnTo>
                      <a:lnTo>
                        <a:pt x="589" y="496"/>
                      </a:lnTo>
                      <a:lnTo>
                        <a:pt x="589" y="535"/>
                      </a:lnTo>
                      <a:lnTo>
                        <a:pt x="612" y="496"/>
                      </a:lnTo>
                      <a:lnTo>
                        <a:pt x="603" y="431"/>
                      </a:lnTo>
                      <a:lnTo>
                        <a:pt x="619" y="375"/>
                      </a:lnTo>
                      <a:lnTo>
                        <a:pt x="633" y="464"/>
                      </a:lnTo>
                      <a:lnTo>
                        <a:pt x="633" y="513"/>
                      </a:lnTo>
                      <a:lnTo>
                        <a:pt x="648" y="488"/>
                      </a:lnTo>
                      <a:lnTo>
                        <a:pt x="655" y="416"/>
                      </a:lnTo>
                      <a:lnTo>
                        <a:pt x="655" y="327"/>
                      </a:lnTo>
                      <a:lnTo>
                        <a:pt x="655" y="264"/>
                      </a:lnTo>
                      <a:lnTo>
                        <a:pt x="677" y="320"/>
                      </a:lnTo>
                      <a:lnTo>
                        <a:pt x="671" y="375"/>
                      </a:lnTo>
                      <a:lnTo>
                        <a:pt x="692" y="382"/>
                      </a:lnTo>
                      <a:lnTo>
                        <a:pt x="699" y="327"/>
                      </a:lnTo>
                      <a:lnTo>
                        <a:pt x="692" y="232"/>
                      </a:lnTo>
                      <a:lnTo>
                        <a:pt x="662" y="143"/>
                      </a:lnTo>
                      <a:lnTo>
                        <a:pt x="655" y="88"/>
                      </a:lnTo>
                      <a:lnTo>
                        <a:pt x="655" y="0"/>
                      </a:lnTo>
                      <a:lnTo>
                        <a:pt x="560" y="103"/>
                      </a:lnTo>
                      <a:close/>
                    </a:path>
                  </a:pathLst>
                </a:custGeom>
                <a:solidFill>
                  <a:srgbClr val="0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0" name="Freeform 120"/>
                <p:cNvSpPr>
                  <a:spLocks/>
                </p:cNvSpPr>
                <p:nvPr/>
              </p:nvSpPr>
              <p:spPr bwMode="auto">
                <a:xfrm>
                  <a:off x="4584" y="3517"/>
                  <a:ext cx="179" cy="147"/>
                </a:xfrm>
                <a:custGeom>
                  <a:avLst/>
                  <a:gdLst>
                    <a:gd name="T0" fmla="*/ 651 w 897"/>
                    <a:gd name="T1" fmla="*/ 210 h 736"/>
                    <a:gd name="T2" fmla="*/ 453 w 897"/>
                    <a:gd name="T3" fmla="*/ 386 h 736"/>
                    <a:gd name="T4" fmla="*/ 159 w 897"/>
                    <a:gd name="T5" fmla="*/ 525 h 736"/>
                    <a:gd name="T6" fmla="*/ 7 w 897"/>
                    <a:gd name="T7" fmla="*/ 569 h 736"/>
                    <a:gd name="T8" fmla="*/ 92 w 897"/>
                    <a:gd name="T9" fmla="*/ 613 h 736"/>
                    <a:gd name="T10" fmla="*/ 112 w 897"/>
                    <a:gd name="T11" fmla="*/ 631 h 736"/>
                    <a:gd name="T12" fmla="*/ 179 w 897"/>
                    <a:gd name="T13" fmla="*/ 622 h 736"/>
                    <a:gd name="T14" fmla="*/ 56 w 897"/>
                    <a:gd name="T15" fmla="*/ 728 h 736"/>
                    <a:gd name="T16" fmla="*/ 187 w 897"/>
                    <a:gd name="T17" fmla="*/ 657 h 736"/>
                    <a:gd name="T18" fmla="*/ 206 w 897"/>
                    <a:gd name="T19" fmla="*/ 673 h 736"/>
                    <a:gd name="T20" fmla="*/ 236 w 897"/>
                    <a:gd name="T21" fmla="*/ 684 h 736"/>
                    <a:gd name="T22" fmla="*/ 291 w 897"/>
                    <a:gd name="T23" fmla="*/ 649 h 736"/>
                    <a:gd name="T24" fmla="*/ 310 w 897"/>
                    <a:gd name="T25" fmla="*/ 702 h 736"/>
                    <a:gd name="T26" fmla="*/ 376 w 897"/>
                    <a:gd name="T27" fmla="*/ 631 h 736"/>
                    <a:gd name="T28" fmla="*/ 349 w 897"/>
                    <a:gd name="T29" fmla="*/ 711 h 736"/>
                    <a:gd name="T30" fmla="*/ 425 w 897"/>
                    <a:gd name="T31" fmla="*/ 649 h 736"/>
                    <a:gd name="T32" fmla="*/ 453 w 897"/>
                    <a:gd name="T33" fmla="*/ 649 h 736"/>
                    <a:gd name="T34" fmla="*/ 482 w 897"/>
                    <a:gd name="T35" fmla="*/ 657 h 736"/>
                    <a:gd name="T36" fmla="*/ 539 w 897"/>
                    <a:gd name="T37" fmla="*/ 579 h 736"/>
                    <a:gd name="T38" fmla="*/ 500 w 897"/>
                    <a:gd name="T39" fmla="*/ 665 h 736"/>
                    <a:gd name="T40" fmla="*/ 566 w 897"/>
                    <a:gd name="T41" fmla="*/ 631 h 736"/>
                    <a:gd name="T42" fmla="*/ 594 w 897"/>
                    <a:gd name="T43" fmla="*/ 622 h 736"/>
                    <a:gd name="T44" fmla="*/ 594 w 897"/>
                    <a:gd name="T45" fmla="*/ 665 h 736"/>
                    <a:gd name="T46" fmla="*/ 643 w 897"/>
                    <a:gd name="T47" fmla="*/ 579 h 736"/>
                    <a:gd name="T48" fmla="*/ 700 w 897"/>
                    <a:gd name="T49" fmla="*/ 518 h 736"/>
                    <a:gd name="T50" fmla="*/ 670 w 897"/>
                    <a:gd name="T51" fmla="*/ 639 h 736"/>
                    <a:gd name="T52" fmla="*/ 717 w 897"/>
                    <a:gd name="T53" fmla="*/ 569 h 736"/>
                    <a:gd name="T54" fmla="*/ 755 w 897"/>
                    <a:gd name="T55" fmla="*/ 542 h 736"/>
                    <a:gd name="T56" fmla="*/ 784 w 897"/>
                    <a:gd name="T57" fmla="*/ 542 h 736"/>
                    <a:gd name="T58" fmla="*/ 794 w 897"/>
                    <a:gd name="T59" fmla="*/ 410 h 736"/>
                    <a:gd name="T60" fmla="*/ 812 w 897"/>
                    <a:gd name="T61" fmla="*/ 562 h 736"/>
                    <a:gd name="T62" fmla="*/ 840 w 897"/>
                    <a:gd name="T63" fmla="*/ 454 h 736"/>
                    <a:gd name="T64" fmla="*/ 840 w 897"/>
                    <a:gd name="T65" fmla="*/ 287 h 736"/>
                    <a:gd name="T66" fmla="*/ 859 w 897"/>
                    <a:gd name="T67" fmla="*/ 410 h 736"/>
                    <a:gd name="T68" fmla="*/ 897 w 897"/>
                    <a:gd name="T69" fmla="*/ 358 h 736"/>
                    <a:gd name="T70" fmla="*/ 850 w 897"/>
                    <a:gd name="T71" fmla="*/ 157 h 736"/>
                    <a:gd name="T72" fmla="*/ 840 w 897"/>
                    <a:gd name="T73" fmla="*/ 0 h 7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897" h="736">
                      <a:moveTo>
                        <a:pt x="717" y="111"/>
                      </a:moveTo>
                      <a:lnTo>
                        <a:pt x="651" y="210"/>
                      </a:lnTo>
                      <a:lnTo>
                        <a:pt x="576" y="297"/>
                      </a:lnTo>
                      <a:lnTo>
                        <a:pt x="453" y="386"/>
                      </a:lnTo>
                      <a:lnTo>
                        <a:pt x="330" y="454"/>
                      </a:lnTo>
                      <a:lnTo>
                        <a:pt x="159" y="525"/>
                      </a:lnTo>
                      <a:lnTo>
                        <a:pt x="0" y="551"/>
                      </a:lnTo>
                      <a:lnTo>
                        <a:pt x="7" y="569"/>
                      </a:lnTo>
                      <a:lnTo>
                        <a:pt x="150" y="562"/>
                      </a:lnTo>
                      <a:lnTo>
                        <a:pt x="92" y="613"/>
                      </a:lnTo>
                      <a:lnTo>
                        <a:pt x="36" y="649"/>
                      </a:lnTo>
                      <a:lnTo>
                        <a:pt x="112" y="631"/>
                      </a:lnTo>
                      <a:lnTo>
                        <a:pt x="187" y="569"/>
                      </a:lnTo>
                      <a:lnTo>
                        <a:pt x="179" y="622"/>
                      </a:lnTo>
                      <a:lnTo>
                        <a:pt x="122" y="673"/>
                      </a:lnTo>
                      <a:lnTo>
                        <a:pt x="56" y="728"/>
                      </a:lnTo>
                      <a:lnTo>
                        <a:pt x="92" y="728"/>
                      </a:lnTo>
                      <a:lnTo>
                        <a:pt x="187" y="657"/>
                      </a:lnTo>
                      <a:lnTo>
                        <a:pt x="236" y="595"/>
                      </a:lnTo>
                      <a:lnTo>
                        <a:pt x="206" y="673"/>
                      </a:lnTo>
                      <a:lnTo>
                        <a:pt x="141" y="736"/>
                      </a:lnTo>
                      <a:lnTo>
                        <a:pt x="236" y="684"/>
                      </a:lnTo>
                      <a:lnTo>
                        <a:pt x="282" y="622"/>
                      </a:lnTo>
                      <a:lnTo>
                        <a:pt x="291" y="649"/>
                      </a:lnTo>
                      <a:lnTo>
                        <a:pt x="282" y="702"/>
                      </a:lnTo>
                      <a:lnTo>
                        <a:pt x="310" y="702"/>
                      </a:lnTo>
                      <a:lnTo>
                        <a:pt x="349" y="639"/>
                      </a:lnTo>
                      <a:lnTo>
                        <a:pt x="376" y="631"/>
                      </a:lnTo>
                      <a:lnTo>
                        <a:pt x="369" y="684"/>
                      </a:lnTo>
                      <a:lnTo>
                        <a:pt x="349" y="711"/>
                      </a:lnTo>
                      <a:lnTo>
                        <a:pt x="387" y="711"/>
                      </a:lnTo>
                      <a:lnTo>
                        <a:pt x="425" y="649"/>
                      </a:lnTo>
                      <a:lnTo>
                        <a:pt x="464" y="595"/>
                      </a:lnTo>
                      <a:lnTo>
                        <a:pt x="453" y="649"/>
                      </a:lnTo>
                      <a:lnTo>
                        <a:pt x="425" y="684"/>
                      </a:lnTo>
                      <a:lnTo>
                        <a:pt x="482" y="657"/>
                      </a:lnTo>
                      <a:lnTo>
                        <a:pt x="529" y="535"/>
                      </a:lnTo>
                      <a:lnTo>
                        <a:pt x="539" y="579"/>
                      </a:lnTo>
                      <a:lnTo>
                        <a:pt x="520" y="631"/>
                      </a:lnTo>
                      <a:lnTo>
                        <a:pt x="500" y="665"/>
                      </a:lnTo>
                      <a:lnTo>
                        <a:pt x="529" y="684"/>
                      </a:lnTo>
                      <a:lnTo>
                        <a:pt x="566" y="631"/>
                      </a:lnTo>
                      <a:lnTo>
                        <a:pt x="586" y="579"/>
                      </a:lnTo>
                      <a:lnTo>
                        <a:pt x="594" y="622"/>
                      </a:lnTo>
                      <a:lnTo>
                        <a:pt x="576" y="649"/>
                      </a:lnTo>
                      <a:lnTo>
                        <a:pt x="594" y="665"/>
                      </a:lnTo>
                      <a:lnTo>
                        <a:pt x="614" y="622"/>
                      </a:lnTo>
                      <a:lnTo>
                        <a:pt x="643" y="579"/>
                      </a:lnTo>
                      <a:lnTo>
                        <a:pt x="689" y="490"/>
                      </a:lnTo>
                      <a:lnTo>
                        <a:pt x="700" y="518"/>
                      </a:lnTo>
                      <a:lnTo>
                        <a:pt x="689" y="579"/>
                      </a:lnTo>
                      <a:lnTo>
                        <a:pt x="670" y="639"/>
                      </a:lnTo>
                      <a:lnTo>
                        <a:pt x="700" y="639"/>
                      </a:lnTo>
                      <a:lnTo>
                        <a:pt x="717" y="569"/>
                      </a:lnTo>
                      <a:lnTo>
                        <a:pt x="737" y="480"/>
                      </a:lnTo>
                      <a:lnTo>
                        <a:pt x="755" y="542"/>
                      </a:lnTo>
                      <a:lnTo>
                        <a:pt x="755" y="587"/>
                      </a:lnTo>
                      <a:lnTo>
                        <a:pt x="784" y="542"/>
                      </a:lnTo>
                      <a:lnTo>
                        <a:pt x="774" y="472"/>
                      </a:lnTo>
                      <a:lnTo>
                        <a:pt x="794" y="410"/>
                      </a:lnTo>
                      <a:lnTo>
                        <a:pt x="812" y="509"/>
                      </a:lnTo>
                      <a:lnTo>
                        <a:pt x="812" y="562"/>
                      </a:lnTo>
                      <a:lnTo>
                        <a:pt x="832" y="535"/>
                      </a:lnTo>
                      <a:lnTo>
                        <a:pt x="840" y="454"/>
                      </a:lnTo>
                      <a:lnTo>
                        <a:pt x="840" y="358"/>
                      </a:lnTo>
                      <a:lnTo>
                        <a:pt x="840" y="287"/>
                      </a:lnTo>
                      <a:lnTo>
                        <a:pt x="869" y="350"/>
                      </a:lnTo>
                      <a:lnTo>
                        <a:pt x="859" y="410"/>
                      </a:lnTo>
                      <a:lnTo>
                        <a:pt x="888" y="420"/>
                      </a:lnTo>
                      <a:lnTo>
                        <a:pt x="897" y="358"/>
                      </a:lnTo>
                      <a:lnTo>
                        <a:pt x="888" y="254"/>
                      </a:lnTo>
                      <a:lnTo>
                        <a:pt x="850" y="157"/>
                      </a:lnTo>
                      <a:lnTo>
                        <a:pt x="840" y="94"/>
                      </a:lnTo>
                      <a:lnTo>
                        <a:pt x="840" y="0"/>
                      </a:lnTo>
                      <a:lnTo>
                        <a:pt x="717" y="111"/>
                      </a:lnTo>
                      <a:close/>
                    </a:path>
                  </a:pathLst>
                </a:custGeom>
                <a:solidFill>
                  <a:srgbClr val="0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1" name="Freeform 121"/>
                <p:cNvSpPr>
                  <a:spLocks/>
                </p:cNvSpPr>
                <p:nvPr/>
              </p:nvSpPr>
              <p:spPr bwMode="auto">
                <a:xfrm>
                  <a:off x="4547" y="3587"/>
                  <a:ext cx="211" cy="167"/>
                </a:xfrm>
                <a:custGeom>
                  <a:avLst/>
                  <a:gdLst>
                    <a:gd name="T0" fmla="*/ 825 w 1056"/>
                    <a:gd name="T1" fmla="*/ 220 h 836"/>
                    <a:gd name="T2" fmla="*/ 436 w 1056"/>
                    <a:gd name="T3" fmla="*/ 415 h 836"/>
                    <a:gd name="T4" fmla="*/ 112 w 1056"/>
                    <a:gd name="T5" fmla="*/ 485 h 836"/>
                    <a:gd name="T6" fmla="*/ 66 w 1056"/>
                    <a:gd name="T7" fmla="*/ 516 h 836"/>
                    <a:gd name="T8" fmla="*/ 145 w 1056"/>
                    <a:gd name="T9" fmla="*/ 563 h 836"/>
                    <a:gd name="T10" fmla="*/ 0 w 1056"/>
                    <a:gd name="T11" fmla="*/ 656 h 836"/>
                    <a:gd name="T12" fmla="*/ 165 w 1056"/>
                    <a:gd name="T13" fmla="*/ 602 h 836"/>
                    <a:gd name="T14" fmla="*/ 93 w 1056"/>
                    <a:gd name="T15" fmla="*/ 703 h 836"/>
                    <a:gd name="T16" fmla="*/ 73 w 1056"/>
                    <a:gd name="T17" fmla="*/ 758 h 836"/>
                    <a:gd name="T18" fmla="*/ 231 w 1056"/>
                    <a:gd name="T19" fmla="*/ 602 h 836"/>
                    <a:gd name="T20" fmla="*/ 158 w 1056"/>
                    <a:gd name="T21" fmla="*/ 790 h 836"/>
                    <a:gd name="T22" fmla="*/ 158 w 1056"/>
                    <a:gd name="T23" fmla="*/ 836 h 836"/>
                    <a:gd name="T24" fmla="*/ 283 w 1056"/>
                    <a:gd name="T25" fmla="*/ 610 h 836"/>
                    <a:gd name="T26" fmla="*/ 283 w 1056"/>
                    <a:gd name="T27" fmla="*/ 751 h 836"/>
                    <a:gd name="T28" fmla="*/ 311 w 1056"/>
                    <a:gd name="T29" fmla="*/ 767 h 836"/>
                    <a:gd name="T30" fmla="*/ 329 w 1056"/>
                    <a:gd name="T31" fmla="*/ 595 h 836"/>
                    <a:gd name="T32" fmla="*/ 350 w 1056"/>
                    <a:gd name="T33" fmla="*/ 767 h 836"/>
                    <a:gd name="T34" fmla="*/ 376 w 1056"/>
                    <a:gd name="T35" fmla="*/ 775 h 836"/>
                    <a:gd name="T36" fmla="*/ 396 w 1056"/>
                    <a:gd name="T37" fmla="*/ 790 h 836"/>
                    <a:gd name="T38" fmla="*/ 455 w 1056"/>
                    <a:gd name="T39" fmla="*/ 595 h 836"/>
                    <a:gd name="T40" fmla="*/ 455 w 1056"/>
                    <a:gd name="T41" fmla="*/ 751 h 836"/>
                    <a:gd name="T42" fmla="*/ 488 w 1056"/>
                    <a:gd name="T43" fmla="*/ 743 h 836"/>
                    <a:gd name="T44" fmla="*/ 522 w 1056"/>
                    <a:gd name="T45" fmla="*/ 532 h 836"/>
                    <a:gd name="T46" fmla="*/ 522 w 1056"/>
                    <a:gd name="T47" fmla="*/ 751 h 836"/>
                    <a:gd name="T48" fmla="*/ 548 w 1056"/>
                    <a:gd name="T49" fmla="*/ 767 h 836"/>
                    <a:gd name="T50" fmla="*/ 582 w 1056"/>
                    <a:gd name="T51" fmla="*/ 687 h 836"/>
                    <a:gd name="T52" fmla="*/ 615 w 1056"/>
                    <a:gd name="T53" fmla="*/ 711 h 836"/>
                    <a:gd name="T54" fmla="*/ 674 w 1056"/>
                    <a:gd name="T55" fmla="*/ 571 h 836"/>
                    <a:gd name="T56" fmla="*/ 733 w 1056"/>
                    <a:gd name="T57" fmla="*/ 571 h 836"/>
                    <a:gd name="T58" fmla="*/ 753 w 1056"/>
                    <a:gd name="T59" fmla="*/ 602 h 836"/>
                    <a:gd name="T60" fmla="*/ 799 w 1056"/>
                    <a:gd name="T61" fmla="*/ 485 h 836"/>
                    <a:gd name="T62" fmla="*/ 840 w 1056"/>
                    <a:gd name="T63" fmla="*/ 461 h 836"/>
                    <a:gd name="T64" fmla="*/ 799 w 1056"/>
                    <a:gd name="T65" fmla="*/ 556 h 836"/>
                    <a:gd name="T66" fmla="*/ 879 w 1056"/>
                    <a:gd name="T67" fmla="*/ 469 h 836"/>
                    <a:gd name="T68" fmla="*/ 951 w 1056"/>
                    <a:gd name="T69" fmla="*/ 320 h 836"/>
                    <a:gd name="T70" fmla="*/ 918 w 1056"/>
                    <a:gd name="T71" fmla="*/ 461 h 836"/>
                    <a:gd name="T72" fmla="*/ 978 w 1056"/>
                    <a:gd name="T73" fmla="*/ 305 h 836"/>
                    <a:gd name="T74" fmla="*/ 1024 w 1056"/>
                    <a:gd name="T75" fmla="*/ 250 h 836"/>
                    <a:gd name="T76" fmla="*/ 1010 w 1056"/>
                    <a:gd name="T77" fmla="*/ 188 h 836"/>
                    <a:gd name="T78" fmla="*/ 964 w 1056"/>
                    <a:gd name="T79" fmla="*/ 62 h 8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1056" h="836">
                      <a:moveTo>
                        <a:pt x="964" y="62"/>
                      </a:moveTo>
                      <a:lnTo>
                        <a:pt x="825" y="220"/>
                      </a:lnTo>
                      <a:lnTo>
                        <a:pt x="595" y="360"/>
                      </a:lnTo>
                      <a:lnTo>
                        <a:pt x="436" y="415"/>
                      </a:lnTo>
                      <a:lnTo>
                        <a:pt x="311" y="446"/>
                      </a:lnTo>
                      <a:lnTo>
                        <a:pt x="112" y="485"/>
                      </a:lnTo>
                      <a:lnTo>
                        <a:pt x="52" y="507"/>
                      </a:lnTo>
                      <a:lnTo>
                        <a:pt x="66" y="516"/>
                      </a:lnTo>
                      <a:lnTo>
                        <a:pt x="178" y="507"/>
                      </a:lnTo>
                      <a:lnTo>
                        <a:pt x="145" y="563"/>
                      </a:lnTo>
                      <a:lnTo>
                        <a:pt x="86" y="626"/>
                      </a:lnTo>
                      <a:lnTo>
                        <a:pt x="0" y="656"/>
                      </a:lnTo>
                      <a:lnTo>
                        <a:pt x="60" y="656"/>
                      </a:lnTo>
                      <a:lnTo>
                        <a:pt x="165" y="602"/>
                      </a:lnTo>
                      <a:lnTo>
                        <a:pt x="132" y="656"/>
                      </a:lnTo>
                      <a:lnTo>
                        <a:pt x="93" y="703"/>
                      </a:lnTo>
                      <a:lnTo>
                        <a:pt x="34" y="751"/>
                      </a:lnTo>
                      <a:lnTo>
                        <a:pt x="73" y="758"/>
                      </a:lnTo>
                      <a:lnTo>
                        <a:pt x="185" y="656"/>
                      </a:lnTo>
                      <a:lnTo>
                        <a:pt x="231" y="602"/>
                      </a:lnTo>
                      <a:lnTo>
                        <a:pt x="191" y="720"/>
                      </a:lnTo>
                      <a:lnTo>
                        <a:pt x="158" y="790"/>
                      </a:lnTo>
                      <a:lnTo>
                        <a:pt x="126" y="836"/>
                      </a:lnTo>
                      <a:lnTo>
                        <a:pt x="158" y="836"/>
                      </a:lnTo>
                      <a:lnTo>
                        <a:pt x="204" y="736"/>
                      </a:lnTo>
                      <a:lnTo>
                        <a:pt x="283" y="610"/>
                      </a:lnTo>
                      <a:lnTo>
                        <a:pt x="297" y="687"/>
                      </a:lnTo>
                      <a:lnTo>
                        <a:pt x="283" y="751"/>
                      </a:lnTo>
                      <a:lnTo>
                        <a:pt x="264" y="813"/>
                      </a:lnTo>
                      <a:lnTo>
                        <a:pt x="311" y="767"/>
                      </a:lnTo>
                      <a:lnTo>
                        <a:pt x="324" y="696"/>
                      </a:lnTo>
                      <a:lnTo>
                        <a:pt x="329" y="595"/>
                      </a:lnTo>
                      <a:lnTo>
                        <a:pt x="357" y="648"/>
                      </a:lnTo>
                      <a:lnTo>
                        <a:pt x="350" y="767"/>
                      </a:lnTo>
                      <a:lnTo>
                        <a:pt x="337" y="828"/>
                      </a:lnTo>
                      <a:lnTo>
                        <a:pt x="376" y="775"/>
                      </a:lnTo>
                      <a:lnTo>
                        <a:pt x="383" y="703"/>
                      </a:lnTo>
                      <a:lnTo>
                        <a:pt x="396" y="790"/>
                      </a:lnTo>
                      <a:lnTo>
                        <a:pt x="416" y="703"/>
                      </a:lnTo>
                      <a:lnTo>
                        <a:pt x="455" y="595"/>
                      </a:lnTo>
                      <a:lnTo>
                        <a:pt x="468" y="648"/>
                      </a:lnTo>
                      <a:lnTo>
                        <a:pt x="455" y="751"/>
                      </a:lnTo>
                      <a:lnTo>
                        <a:pt x="422" y="806"/>
                      </a:lnTo>
                      <a:lnTo>
                        <a:pt x="488" y="743"/>
                      </a:lnTo>
                      <a:lnTo>
                        <a:pt x="495" y="648"/>
                      </a:lnTo>
                      <a:lnTo>
                        <a:pt x="522" y="532"/>
                      </a:lnTo>
                      <a:lnTo>
                        <a:pt x="529" y="617"/>
                      </a:lnTo>
                      <a:lnTo>
                        <a:pt x="522" y="751"/>
                      </a:lnTo>
                      <a:lnTo>
                        <a:pt x="488" y="813"/>
                      </a:lnTo>
                      <a:lnTo>
                        <a:pt x="548" y="767"/>
                      </a:lnTo>
                      <a:lnTo>
                        <a:pt x="582" y="626"/>
                      </a:lnTo>
                      <a:lnTo>
                        <a:pt x="582" y="687"/>
                      </a:lnTo>
                      <a:lnTo>
                        <a:pt x="576" y="743"/>
                      </a:lnTo>
                      <a:lnTo>
                        <a:pt x="615" y="711"/>
                      </a:lnTo>
                      <a:lnTo>
                        <a:pt x="615" y="680"/>
                      </a:lnTo>
                      <a:lnTo>
                        <a:pt x="674" y="571"/>
                      </a:lnTo>
                      <a:lnTo>
                        <a:pt x="753" y="500"/>
                      </a:lnTo>
                      <a:lnTo>
                        <a:pt x="733" y="571"/>
                      </a:lnTo>
                      <a:lnTo>
                        <a:pt x="714" y="602"/>
                      </a:lnTo>
                      <a:lnTo>
                        <a:pt x="753" y="602"/>
                      </a:lnTo>
                      <a:lnTo>
                        <a:pt x="773" y="523"/>
                      </a:lnTo>
                      <a:lnTo>
                        <a:pt x="799" y="485"/>
                      </a:lnTo>
                      <a:lnTo>
                        <a:pt x="866" y="383"/>
                      </a:lnTo>
                      <a:lnTo>
                        <a:pt x="840" y="461"/>
                      </a:lnTo>
                      <a:lnTo>
                        <a:pt x="832" y="516"/>
                      </a:lnTo>
                      <a:lnTo>
                        <a:pt x="799" y="556"/>
                      </a:lnTo>
                      <a:lnTo>
                        <a:pt x="832" y="563"/>
                      </a:lnTo>
                      <a:lnTo>
                        <a:pt x="879" y="469"/>
                      </a:lnTo>
                      <a:lnTo>
                        <a:pt x="912" y="391"/>
                      </a:lnTo>
                      <a:lnTo>
                        <a:pt x="951" y="320"/>
                      </a:lnTo>
                      <a:lnTo>
                        <a:pt x="938" y="407"/>
                      </a:lnTo>
                      <a:lnTo>
                        <a:pt x="918" y="461"/>
                      </a:lnTo>
                      <a:lnTo>
                        <a:pt x="964" y="437"/>
                      </a:lnTo>
                      <a:lnTo>
                        <a:pt x="978" y="305"/>
                      </a:lnTo>
                      <a:lnTo>
                        <a:pt x="997" y="391"/>
                      </a:lnTo>
                      <a:lnTo>
                        <a:pt x="1024" y="250"/>
                      </a:lnTo>
                      <a:lnTo>
                        <a:pt x="1056" y="242"/>
                      </a:lnTo>
                      <a:lnTo>
                        <a:pt x="1010" y="188"/>
                      </a:lnTo>
                      <a:lnTo>
                        <a:pt x="1043" y="0"/>
                      </a:lnTo>
                      <a:lnTo>
                        <a:pt x="964" y="62"/>
                      </a:lnTo>
                      <a:close/>
                    </a:path>
                  </a:pathLst>
                </a:custGeom>
                <a:solidFill>
                  <a:srgbClr val="0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2" name="Freeform 122"/>
                <p:cNvSpPr>
                  <a:spLocks/>
                </p:cNvSpPr>
                <p:nvPr/>
              </p:nvSpPr>
              <p:spPr bwMode="auto">
                <a:xfrm>
                  <a:off x="4531" y="3648"/>
                  <a:ext cx="221" cy="175"/>
                </a:xfrm>
                <a:custGeom>
                  <a:avLst/>
                  <a:gdLst>
                    <a:gd name="T0" fmla="*/ 861 w 1102"/>
                    <a:gd name="T1" fmla="*/ 228 h 875"/>
                    <a:gd name="T2" fmla="*/ 453 w 1102"/>
                    <a:gd name="T3" fmla="*/ 433 h 875"/>
                    <a:gd name="T4" fmla="*/ 116 w 1102"/>
                    <a:gd name="T5" fmla="*/ 507 h 875"/>
                    <a:gd name="T6" fmla="*/ 68 w 1102"/>
                    <a:gd name="T7" fmla="*/ 540 h 875"/>
                    <a:gd name="T8" fmla="*/ 150 w 1102"/>
                    <a:gd name="T9" fmla="*/ 588 h 875"/>
                    <a:gd name="T10" fmla="*/ 0 w 1102"/>
                    <a:gd name="T11" fmla="*/ 687 h 875"/>
                    <a:gd name="T12" fmla="*/ 172 w 1102"/>
                    <a:gd name="T13" fmla="*/ 630 h 875"/>
                    <a:gd name="T14" fmla="*/ 96 w 1102"/>
                    <a:gd name="T15" fmla="*/ 736 h 875"/>
                    <a:gd name="T16" fmla="*/ 75 w 1102"/>
                    <a:gd name="T17" fmla="*/ 794 h 875"/>
                    <a:gd name="T18" fmla="*/ 240 w 1102"/>
                    <a:gd name="T19" fmla="*/ 630 h 875"/>
                    <a:gd name="T20" fmla="*/ 165 w 1102"/>
                    <a:gd name="T21" fmla="*/ 826 h 875"/>
                    <a:gd name="T22" fmla="*/ 165 w 1102"/>
                    <a:gd name="T23" fmla="*/ 875 h 875"/>
                    <a:gd name="T24" fmla="*/ 296 w 1102"/>
                    <a:gd name="T25" fmla="*/ 638 h 875"/>
                    <a:gd name="T26" fmla="*/ 296 w 1102"/>
                    <a:gd name="T27" fmla="*/ 785 h 875"/>
                    <a:gd name="T28" fmla="*/ 323 w 1102"/>
                    <a:gd name="T29" fmla="*/ 803 h 875"/>
                    <a:gd name="T30" fmla="*/ 345 w 1102"/>
                    <a:gd name="T31" fmla="*/ 623 h 875"/>
                    <a:gd name="T32" fmla="*/ 363 w 1102"/>
                    <a:gd name="T33" fmla="*/ 803 h 875"/>
                    <a:gd name="T34" fmla="*/ 392 w 1102"/>
                    <a:gd name="T35" fmla="*/ 810 h 875"/>
                    <a:gd name="T36" fmla="*/ 412 w 1102"/>
                    <a:gd name="T37" fmla="*/ 826 h 875"/>
                    <a:gd name="T38" fmla="*/ 475 w 1102"/>
                    <a:gd name="T39" fmla="*/ 623 h 875"/>
                    <a:gd name="T40" fmla="*/ 475 w 1102"/>
                    <a:gd name="T41" fmla="*/ 785 h 875"/>
                    <a:gd name="T42" fmla="*/ 509 w 1102"/>
                    <a:gd name="T43" fmla="*/ 777 h 875"/>
                    <a:gd name="T44" fmla="*/ 543 w 1102"/>
                    <a:gd name="T45" fmla="*/ 556 h 875"/>
                    <a:gd name="T46" fmla="*/ 543 w 1102"/>
                    <a:gd name="T47" fmla="*/ 785 h 875"/>
                    <a:gd name="T48" fmla="*/ 571 w 1102"/>
                    <a:gd name="T49" fmla="*/ 803 h 875"/>
                    <a:gd name="T50" fmla="*/ 607 w 1102"/>
                    <a:gd name="T51" fmla="*/ 720 h 875"/>
                    <a:gd name="T52" fmla="*/ 640 w 1102"/>
                    <a:gd name="T53" fmla="*/ 743 h 875"/>
                    <a:gd name="T54" fmla="*/ 702 w 1102"/>
                    <a:gd name="T55" fmla="*/ 598 h 875"/>
                    <a:gd name="T56" fmla="*/ 765 w 1102"/>
                    <a:gd name="T57" fmla="*/ 598 h 875"/>
                    <a:gd name="T58" fmla="*/ 785 w 1102"/>
                    <a:gd name="T59" fmla="*/ 630 h 875"/>
                    <a:gd name="T60" fmla="*/ 833 w 1102"/>
                    <a:gd name="T61" fmla="*/ 507 h 875"/>
                    <a:gd name="T62" fmla="*/ 875 w 1102"/>
                    <a:gd name="T63" fmla="*/ 482 h 875"/>
                    <a:gd name="T64" fmla="*/ 833 w 1102"/>
                    <a:gd name="T65" fmla="*/ 579 h 875"/>
                    <a:gd name="T66" fmla="*/ 916 w 1102"/>
                    <a:gd name="T67" fmla="*/ 490 h 875"/>
                    <a:gd name="T68" fmla="*/ 992 w 1102"/>
                    <a:gd name="T69" fmla="*/ 335 h 875"/>
                    <a:gd name="T70" fmla="*/ 958 w 1102"/>
                    <a:gd name="T71" fmla="*/ 482 h 875"/>
                    <a:gd name="T72" fmla="*/ 1019 w 1102"/>
                    <a:gd name="T73" fmla="*/ 318 h 875"/>
                    <a:gd name="T74" fmla="*/ 1068 w 1102"/>
                    <a:gd name="T75" fmla="*/ 261 h 875"/>
                    <a:gd name="T76" fmla="*/ 1055 w 1102"/>
                    <a:gd name="T77" fmla="*/ 195 h 875"/>
                    <a:gd name="T78" fmla="*/ 1006 w 1102"/>
                    <a:gd name="T79" fmla="*/ 65 h 8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1102" h="875">
                      <a:moveTo>
                        <a:pt x="1006" y="65"/>
                      </a:moveTo>
                      <a:lnTo>
                        <a:pt x="861" y="228"/>
                      </a:lnTo>
                      <a:lnTo>
                        <a:pt x="620" y="375"/>
                      </a:lnTo>
                      <a:lnTo>
                        <a:pt x="453" y="433"/>
                      </a:lnTo>
                      <a:lnTo>
                        <a:pt x="323" y="465"/>
                      </a:lnTo>
                      <a:lnTo>
                        <a:pt x="116" y="507"/>
                      </a:lnTo>
                      <a:lnTo>
                        <a:pt x="55" y="531"/>
                      </a:lnTo>
                      <a:lnTo>
                        <a:pt x="68" y="540"/>
                      </a:lnTo>
                      <a:lnTo>
                        <a:pt x="186" y="531"/>
                      </a:lnTo>
                      <a:lnTo>
                        <a:pt x="150" y="588"/>
                      </a:lnTo>
                      <a:lnTo>
                        <a:pt x="89" y="655"/>
                      </a:lnTo>
                      <a:lnTo>
                        <a:pt x="0" y="687"/>
                      </a:lnTo>
                      <a:lnTo>
                        <a:pt x="62" y="687"/>
                      </a:lnTo>
                      <a:lnTo>
                        <a:pt x="172" y="630"/>
                      </a:lnTo>
                      <a:lnTo>
                        <a:pt x="137" y="687"/>
                      </a:lnTo>
                      <a:lnTo>
                        <a:pt x="96" y="736"/>
                      </a:lnTo>
                      <a:lnTo>
                        <a:pt x="34" y="785"/>
                      </a:lnTo>
                      <a:lnTo>
                        <a:pt x="75" y="794"/>
                      </a:lnTo>
                      <a:lnTo>
                        <a:pt x="192" y="687"/>
                      </a:lnTo>
                      <a:lnTo>
                        <a:pt x="240" y="630"/>
                      </a:lnTo>
                      <a:lnTo>
                        <a:pt x="199" y="752"/>
                      </a:lnTo>
                      <a:lnTo>
                        <a:pt x="165" y="826"/>
                      </a:lnTo>
                      <a:lnTo>
                        <a:pt x="129" y="875"/>
                      </a:lnTo>
                      <a:lnTo>
                        <a:pt x="165" y="875"/>
                      </a:lnTo>
                      <a:lnTo>
                        <a:pt x="213" y="768"/>
                      </a:lnTo>
                      <a:lnTo>
                        <a:pt x="296" y="638"/>
                      </a:lnTo>
                      <a:lnTo>
                        <a:pt x="309" y="720"/>
                      </a:lnTo>
                      <a:lnTo>
                        <a:pt x="296" y="785"/>
                      </a:lnTo>
                      <a:lnTo>
                        <a:pt x="275" y="851"/>
                      </a:lnTo>
                      <a:lnTo>
                        <a:pt x="323" y="803"/>
                      </a:lnTo>
                      <a:lnTo>
                        <a:pt x="336" y="727"/>
                      </a:lnTo>
                      <a:lnTo>
                        <a:pt x="345" y="623"/>
                      </a:lnTo>
                      <a:lnTo>
                        <a:pt x="372" y="679"/>
                      </a:lnTo>
                      <a:lnTo>
                        <a:pt x="363" y="803"/>
                      </a:lnTo>
                      <a:lnTo>
                        <a:pt x="350" y="867"/>
                      </a:lnTo>
                      <a:lnTo>
                        <a:pt x="392" y="810"/>
                      </a:lnTo>
                      <a:lnTo>
                        <a:pt x="399" y="736"/>
                      </a:lnTo>
                      <a:lnTo>
                        <a:pt x="412" y="826"/>
                      </a:lnTo>
                      <a:lnTo>
                        <a:pt x="433" y="736"/>
                      </a:lnTo>
                      <a:lnTo>
                        <a:pt x="475" y="623"/>
                      </a:lnTo>
                      <a:lnTo>
                        <a:pt x="488" y="679"/>
                      </a:lnTo>
                      <a:lnTo>
                        <a:pt x="475" y="785"/>
                      </a:lnTo>
                      <a:lnTo>
                        <a:pt x="439" y="842"/>
                      </a:lnTo>
                      <a:lnTo>
                        <a:pt x="509" y="777"/>
                      </a:lnTo>
                      <a:lnTo>
                        <a:pt x="515" y="679"/>
                      </a:lnTo>
                      <a:lnTo>
                        <a:pt x="543" y="556"/>
                      </a:lnTo>
                      <a:lnTo>
                        <a:pt x="549" y="646"/>
                      </a:lnTo>
                      <a:lnTo>
                        <a:pt x="543" y="785"/>
                      </a:lnTo>
                      <a:lnTo>
                        <a:pt x="509" y="851"/>
                      </a:lnTo>
                      <a:lnTo>
                        <a:pt x="571" y="803"/>
                      </a:lnTo>
                      <a:lnTo>
                        <a:pt x="607" y="655"/>
                      </a:lnTo>
                      <a:lnTo>
                        <a:pt x="607" y="720"/>
                      </a:lnTo>
                      <a:lnTo>
                        <a:pt x="599" y="777"/>
                      </a:lnTo>
                      <a:lnTo>
                        <a:pt x="640" y="743"/>
                      </a:lnTo>
                      <a:lnTo>
                        <a:pt x="640" y="711"/>
                      </a:lnTo>
                      <a:lnTo>
                        <a:pt x="702" y="598"/>
                      </a:lnTo>
                      <a:lnTo>
                        <a:pt x="785" y="522"/>
                      </a:lnTo>
                      <a:lnTo>
                        <a:pt x="765" y="598"/>
                      </a:lnTo>
                      <a:lnTo>
                        <a:pt x="745" y="630"/>
                      </a:lnTo>
                      <a:lnTo>
                        <a:pt x="785" y="630"/>
                      </a:lnTo>
                      <a:lnTo>
                        <a:pt x="806" y="547"/>
                      </a:lnTo>
                      <a:lnTo>
                        <a:pt x="833" y="507"/>
                      </a:lnTo>
                      <a:lnTo>
                        <a:pt x="903" y="400"/>
                      </a:lnTo>
                      <a:lnTo>
                        <a:pt x="875" y="482"/>
                      </a:lnTo>
                      <a:lnTo>
                        <a:pt x="869" y="540"/>
                      </a:lnTo>
                      <a:lnTo>
                        <a:pt x="833" y="579"/>
                      </a:lnTo>
                      <a:lnTo>
                        <a:pt x="869" y="588"/>
                      </a:lnTo>
                      <a:lnTo>
                        <a:pt x="916" y="490"/>
                      </a:lnTo>
                      <a:lnTo>
                        <a:pt x="951" y="410"/>
                      </a:lnTo>
                      <a:lnTo>
                        <a:pt x="992" y="335"/>
                      </a:lnTo>
                      <a:lnTo>
                        <a:pt x="979" y="425"/>
                      </a:lnTo>
                      <a:lnTo>
                        <a:pt x="958" y="482"/>
                      </a:lnTo>
                      <a:lnTo>
                        <a:pt x="1006" y="458"/>
                      </a:lnTo>
                      <a:lnTo>
                        <a:pt x="1019" y="318"/>
                      </a:lnTo>
                      <a:lnTo>
                        <a:pt x="1040" y="410"/>
                      </a:lnTo>
                      <a:lnTo>
                        <a:pt x="1068" y="261"/>
                      </a:lnTo>
                      <a:lnTo>
                        <a:pt x="1102" y="253"/>
                      </a:lnTo>
                      <a:lnTo>
                        <a:pt x="1055" y="195"/>
                      </a:lnTo>
                      <a:lnTo>
                        <a:pt x="1089" y="0"/>
                      </a:lnTo>
                      <a:lnTo>
                        <a:pt x="1006" y="65"/>
                      </a:lnTo>
                      <a:close/>
                    </a:path>
                  </a:pathLst>
                </a:custGeom>
                <a:solidFill>
                  <a:srgbClr val="0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3" name="Freeform 123"/>
                <p:cNvSpPr>
                  <a:spLocks/>
                </p:cNvSpPr>
                <p:nvPr/>
              </p:nvSpPr>
              <p:spPr bwMode="auto">
                <a:xfrm>
                  <a:off x="4517" y="3712"/>
                  <a:ext cx="234" cy="166"/>
                </a:xfrm>
                <a:custGeom>
                  <a:avLst/>
                  <a:gdLst>
                    <a:gd name="T0" fmla="*/ 851 w 1173"/>
                    <a:gd name="T1" fmla="*/ 235 h 826"/>
                    <a:gd name="T2" fmla="*/ 592 w 1173"/>
                    <a:gd name="T3" fmla="*/ 433 h 826"/>
                    <a:gd name="T4" fmla="*/ 207 w 1173"/>
                    <a:gd name="T5" fmla="*/ 591 h 826"/>
                    <a:gd name="T6" fmla="*/ 11 w 1173"/>
                    <a:gd name="T7" fmla="*/ 640 h 826"/>
                    <a:gd name="T8" fmla="*/ 121 w 1173"/>
                    <a:gd name="T9" fmla="*/ 690 h 826"/>
                    <a:gd name="T10" fmla="*/ 147 w 1173"/>
                    <a:gd name="T11" fmla="*/ 710 h 826"/>
                    <a:gd name="T12" fmla="*/ 233 w 1173"/>
                    <a:gd name="T13" fmla="*/ 701 h 826"/>
                    <a:gd name="T14" fmla="*/ 73 w 1173"/>
                    <a:gd name="T15" fmla="*/ 818 h 826"/>
                    <a:gd name="T16" fmla="*/ 245 w 1173"/>
                    <a:gd name="T17" fmla="*/ 740 h 826"/>
                    <a:gd name="T18" fmla="*/ 271 w 1173"/>
                    <a:gd name="T19" fmla="*/ 758 h 826"/>
                    <a:gd name="T20" fmla="*/ 308 w 1173"/>
                    <a:gd name="T21" fmla="*/ 769 h 826"/>
                    <a:gd name="T22" fmla="*/ 381 w 1173"/>
                    <a:gd name="T23" fmla="*/ 729 h 826"/>
                    <a:gd name="T24" fmla="*/ 405 w 1173"/>
                    <a:gd name="T25" fmla="*/ 789 h 826"/>
                    <a:gd name="T26" fmla="*/ 492 w 1173"/>
                    <a:gd name="T27" fmla="*/ 710 h 826"/>
                    <a:gd name="T28" fmla="*/ 456 w 1173"/>
                    <a:gd name="T29" fmla="*/ 798 h 826"/>
                    <a:gd name="T30" fmla="*/ 555 w 1173"/>
                    <a:gd name="T31" fmla="*/ 729 h 826"/>
                    <a:gd name="T32" fmla="*/ 592 w 1173"/>
                    <a:gd name="T33" fmla="*/ 729 h 826"/>
                    <a:gd name="T34" fmla="*/ 628 w 1173"/>
                    <a:gd name="T35" fmla="*/ 740 h 826"/>
                    <a:gd name="T36" fmla="*/ 704 w 1173"/>
                    <a:gd name="T37" fmla="*/ 652 h 826"/>
                    <a:gd name="T38" fmla="*/ 653 w 1173"/>
                    <a:gd name="T39" fmla="*/ 749 h 826"/>
                    <a:gd name="T40" fmla="*/ 741 w 1173"/>
                    <a:gd name="T41" fmla="*/ 710 h 826"/>
                    <a:gd name="T42" fmla="*/ 778 w 1173"/>
                    <a:gd name="T43" fmla="*/ 701 h 826"/>
                    <a:gd name="T44" fmla="*/ 778 w 1173"/>
                    <a:gd name="T45" fmla="*/ 749 h 826"/>
                    <a:gd name="T46" fmla="*/ 840 w 1173"/>
                    <a:gd name="T47" fmla="*/ 652 h 826"/>
                    <a:gd name="T48" fmla="*/ 914 w 1173"/>
                    <a:gd name="T49" fmla="*/ 582 h 826"/>
                    <a:gd name="T50" fmla="*/ 878 w 1173"/>
                    <a:gd name="T51" fmla="*/ 721 h 826"/>
                    <a:gd name="T52" fmla="*/ 938 w 1173"/>
                    <a:gd name="T53" fmla="*/ 640 h 826"/>
                    <a:gd name="T54" fmla="*/ 988 w 1173"/>
                    <a:gd name="T55" fmla="*/ 611 h 826"/>
                    <a:gd name="T56" fmla="*/ 1025 w 1173"/>
                    <a:gd name="T57" fmla="*/ 611 h 826"/>
                    <a:gd name="T58" fmla="*/ 1038 w 1173"/>
                    <a:gd name="T59" fmla="*/ 463 h 826"/>
                    <a:gd name="T60" fmla="*/ 1063 w 1173"/>
                    <a:gd name="T61" fmla="*/ 631 h 826"/>
                    <a:gd name="T62" fmla="*/ 1099 w 1173"/>
                    <a:gd name="T63" fmla="*/ 512 h 826"/>
                    <a:gd name="T64" fmla="*/ 1099 w 1173"/>
                    <a:gd name="T65" fmla="*/ 324 h 826"/>
                    <a:gd name="T66" fmla="*/ 1125 w 1173"/>
                    <a:gd name="T67" fmla="*/ 463 h 826"/>
                    <a:gd name="T68" fmla="*/ 1173 w 1173"/>
                    <a:gd name="T69" fmla="*/ 402 h 826"/>
                    <a:gd name="T70" fmla="*/ 1112 w 1173"/>
                    <a:gd name="T71" fmla="*/ 176 h 826"/>
                    <a:gd name="T72" fmla="*/ 1099 w 1173"/>
                    <a:gd name="T73" fmla="*/ 0 h 8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173" h="826">
                      <a:moveTo>
                        <a:pt x="938" y="126"/>
                      </a:moveTo>
                      <a:lnTo>
                        <a:pt x="851" y="235"/>
                      </a:lnTo>
                      <a:lnTo>
                        <a:pt x="754" y="334"/>
                      </a:lnTo>
                      <a:lnTo>
                        <a:pt x="592" y="433"/>
                      </a:lnTo>
                      <a:lnTo>
                        <a:pt x="432" y="512"/>
                      </a:lnTo>
                      <a:lnTo>
                        <a:pt x="207" y="591"/>
                      </a:lnTo>
                      <a:lnTo>
                        <a:pt x="0" y="619"/>
                      </a:lnTo>
                      <a:lnTo>
                        <a:pt x="11" y="640"/>
                      </a:lnTo>
                      <a:lnTo>
                        <a:pt x="196" y="631"/>
                      </a:lnTo>
                      <a:lnTo>
                        <a:pt x="121" y="690"/>
                      </a:lnTo>
                      <a:lnTo>
                        <a:pt x="46" y="729"/>
                      </a:lnTo>
                      <a:lnTo>
                        <a:pt x="147" y="710"/>
                      </a:lnTo>
                      <a:lnTo>
                        <a:pt x="245" y="640"/>
                      </a:lnTo>
                      <a:lnTo>
                        <a:pt x="233" y="701"/>
                      </a:lnTo>
                      <a:lnTo>
                        <a:pt x="160" y="758"/>
                      </a:lnTo>
                      <a:lnTo>
                        <a:pt x="73" y="818"/>
                      </a:lnTo>
                      <a:lnTo>
                        <a:pt x="121" y="818"/>
                      </a:lnTo>
                      <a:lnTo>
                        <a:pt x="245" y="740"/>
                      </a:lnTo>
                      <a:lnTo>
                        <a:pt x="308" y="670"/>
                      </a:lnTo>
                      <a:lnTo>
                        <a:pt x="271" y="758"/>
                      </a:lnTo>
                      <a:lnTo>
                        <a:pt x="185" y="826"/>
                      </a:lnTo>
                      <a:lnTo>
                        <a:pt x="308" y="769"/>
                      </a:lnTo>
                      <a:lnTo>
                        <a:pt x="369" y="701"/>
                      </a:lnTo>
                      <a:lnTo>
                        <a:pt x="381" y="729"/>
                      </a:lnTo>
                      <a:lnTo>
                        <a:pt x="369" y="789"/>
                      </a:lnTo>
                      <a:lnTo>
                        <a:pt x="405" y="789"/>
                      </a:lnTo>
                      <a:lnTo>
                        <a:pt x="456" y="721"/>
                      </a:lnTo>
                      <a:lnTo>
                        <a:pt x="492" y="710"/>
                      </a:lnTo>
                      <a:lnTo>
                        <a:pt x="480" y="769"/>
                      </a:lnTo>
                      <a:lnTo>
                        <a:pt x="456" y="798"/>
                      </a:lnTo>
                      <a:lnTo>
                        <a:pt x="505" y="798"/>
                      </a:lnTo>
                      <a:lnTo>
                        <a:pt x="555" y="729"/>
                      </a:lnTo>
                      <a:lnTo>
                        <a:pt x="605" y="670"/>
                      </a:lnTo>
                      <a:lnTo>
                        <a:pt x="592" y="729"/>
                      </a:lnTo>
                      <a:lnTo>
                        <a:pt x="555" y="769"/>
                      </a:lnTo>
                      <a:lnTo>
                        <a:pt x="628" y="740"/>
                      </a:lnTo>
                      <a:lnTo>
                        <a:pt x="691" y="600"/>
                      </a:lnTo>
                      <a:lnTo>
                        <a:pt x="704" y="652"/>
                      </a:lnTo>
                      <a:lnTo>
                        <a:pt x="680" y="710"/>
                      </a:lnTo>
                      <a:lnTo>
                        <a:pt x="653" y="749"/>
                      </a:lnTo>
                      <a:lnTo>
                        <a:pt x="691" y="769"/>
                      </a:lnTo>
                      <a:lnTo>
                        <a:pt x="741" y="710"/>
                      </a:lnTo>
                      <a:lnTo>
                        <a:pt x="767" y="652"/>
                      </a:lnTo>
                      <a:lnTo>
                        <a:pt x="778" y="701"/>
                      </a:lnTo>
                      <a:lnTo>
                        <a:pt x="754" y="729"/>
                      </a:lnTo>
                      <a:lnTo>
                        <a:pt x="778" y="749"/>
                      </a:lnTo>
                      <a:lnTo>
                        <a:pt x="804" y="701"/>
                      </a:lnTo>
                      <a:lnTo>
                        <a:pt x="840" y="652"/>
                      </a:lnTo>
                      <a:lnTo>
                        <a:pt x="901" y="551"/>
                      </a:lnTo>
                      <a:lnTo>
                        <a:pt x="914" y="582"/>
                      </a:lnTo>
                      <a:lnTo>
                        <a:pt x="901" y="652"/>
                      </a:lnTo>
                      <a:lnTo>
                        <a:pt x="878" y="721"/>
                      </a:lnTo>
                      <a:lnTo>
                        <a:pt x="914" y="721"/>
                      </a:lnTo>
                      <a:lnTo>
                        <a:pt x="938" y="640"/>
                      </a:lnTo>
                      <a:lnTo>
                        <a:pt x="965" y="542"/>
                      </a:lnTo>
                      <a:lnTo>
                        <a:pt x="988" y="611"/>
                      </a:lnTo>
                      <a:lnTo>
                        <a:pt x="988" y="660"/>
                      </a:lnTo>
                      <a:lnTo>
                        <a:pt x="1025" y="611"/>
                      </a:lnTo>
                      <a:lnTo>
                        <a:pt x="1012" y="531"/>
                      </a:lnTo>
                      <a:lnTo>
                        <a:pt x="1038" y="463"/>
                      </a:lnTo>
                      <a:lnTo>
                        <a:pt x="1063" y="572"/>
                      </a:lnTo>
                      <a:lnTo>
                        <a:pt x="1063" y="631"/>
                      </a:lnTo>
                      <a:lnTo>
                        <a:pt x="1088" y="600"/>
                      </a:lnTo>
                      <a:lnTo>
                        <a:pt x="1099" y="512"/>
                      </a:lnTo>
                      <a:lnTo>
                        <a:pt x="1099" y="402"/>
                      </a:lnTo>
                      <a:lnTo>
                        <a:pt x="1099" y="324"/>
                      </a:lnTo>
                      <a:lnTo>
                        <a:pt x="1136" y="393"/>
                      </a:lnTo>
                      <a:lnTo>
                        <a:pt x="1125" y="463"/>
                      </a:lnTo>
                      <a:lnTo>
                        <a:pt x="1161" y="473"/>
                      </a:lnTo>
                      <a:lnTo>
                        <a:pt x="1173" y="402"/>
                      </a:lnTo>
                      <a:lnTo>
                        <a:pt x="1161" y="285"/>
                      </a:lnTo>
                      <a:lnTo>
                        <a:pt x="1112" y="176"/>
                      </a:lnTo>
                      <a:lnTo>
                        <a:pt x="1099" y="107"/>
                      </a:lnTo>
                      <a:lnTo>
                        <a:pt x="1099" y="0"/>
                      </a:lnTo>
                      <a:lnTo>
                        <a:pt x="938" y="126"/>
                      </a:lnTo>
                      <a:close/>
                    </a:path>
                  </a:pathLst>
                </a:custGeom>
                <a:solidFill>
                  <a:srgbClr val="0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4" name="Freeform 124"/>
                <p:cNvSpPr>
                  <a:spLocks/>
                </p:cNvSpPr>
                <p:nvPr/>
              </p:nvSpPr>
              <p:spPr bwMode="auto">
                <a:xfrm>
                  <a:off x="4680" y="3405"/>
                  <a:ext cx="82" cy="89"/>
                </a:xfrm>
                <a:custGeom>
                  <a:avLst/>
                  <a:gdLst>
                    <a:gd name="T0" fmla="*/ 412 w 412"/>
                    <a:gd name="T1" fmla="*/ 0 h 445"/>
                    <a:gd name="T2" fmla="*/ 370 w 412"/>
                    <a:gd name="T3" fmla="*/ 58 h 445"/>
                    <a:gd name="T4" fmla="*/ 333 w 412"/>
                    <a:gd name="T5" fmla="*/ 145 h 445"/>
                    <a:gd name="T6" fmla="*/ 244 w 412"/>
                    <a:gd name="T7" fmla="*/ 261 h 445"/>
                    <a:gd name="T8" fmla="*/ 159 w 412"/>
                    <a:gd name="T9" fmla="*/ 316 h 445"/>
                    <a:gd name="T10" fmla="*/ 63 w 412"/>
                    <a:gd name="T11" fmla="*/ 399 h 445"/>
                    <a:gd name="T12" fmla="*/ 0 w 412"/>
                    <a:gd name="T13" fmla="*/ 422 h 445"/>
                    <a:gd name="T14" fmla="*/ 36 w 412"/>
                    <a:gd name="T15" fmla="*/ 422 h 445"/>
                    <a:gd name="T16" fmla="*/ 122 w 412"/>
                    <a:gd name="T17" fmla="*/ 383 h 445"/>
                    <a:gd name="T18" fmla="*/ 99 w 412"/>
                    <a:gd name="T19" fmla="*/ 445 h 445"/>
                    <a:gd name="T20" fmla="*/ 152 w 412"/>
                    <a:gd name="T21" fmla="*/ 351 h 445"/>
                    <a:gd name="T22" fmla="*/ 181 w 412"/>
                    <a:gd name="T23" fmla="*/ 341 h 445"/>
                    <a:gd name="T24" fmla="*/ 168 w 412"/>
                    <a:gd name="T25" fmla="*/ 390 h 445"/>
                    <a:gd name="T26" fmla="*/ 215 w 412"/>
                    <a:gd name="T27" fmla="*/ 312 h 445"/>
                    <a:gd name="T28" fmla="*/ 281 w 412"/>
                    <a:gd name="T29" fmla="*/ 242 h 445"/>
                    <a:gd name="T30" fmla="*/ 270 w 412"/>
                    <a:gd name="T31" fmla="*/ 296 h 445"/>
                    <a:gd name="T32" fmla="*/ 316 w 412"/>
                    <a:gd name="T33" fmla="*/ 195 h 445"/>
                    <a:gd name="T34" fmla="*/ 320 w 412"/>
                    <a:gd name="T35" fmla="*/ 234 h 445"/>
                    <a:gd name="T36" fmla="*/ 340 w 412"/>
                    <a:gd name="T37" fmla="*/ 161 h 445"/>
                    <a:gd name="T38" fmla="*/ 386 w 412"/>
                    <a:gd name="T39" fmla="*/ 81 h 445"/>
                    <a:gd name="T40" fmla="*/ 412 w 412"/>
                    <a:gd name="T41" fmla="*/ 0 h 4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412" h="445">
                      <a:moveTo>
                        <a:pt x="412" y="0"/>
                      </a:moveTo>
                      <a:lnTo>
                        <a:pt x="370" y="58"/>
                      </a:lnTo>
                      <a:lnTo>
                        <a:pt x="333" y="145"/>
                      </a:lnTo>
                      <a:lnTo>
                        <a:pt x="244" y="261"/>
                      </a:lnTo>
                      <a:lnTo>
                        <a:pt x="159" y="316"/>
                      </a:lnTo>
                      <a:lnTo>
                        <a:pt x="63" y="399"/>
                      </a:lnTo>
                      <a:lnTo>
                        <a:pt x="0" y="422"/>
                      </a:lnTo>
                      <a:lnTo>
                        <a:pt x="36" y="422"/>
                      </a:lnTo>
                      <a:lnTo>
                        <a:pt x="122" y="383"/>
                      </a:lnTo>
                      <a:lnTo>
                        <a:pt x="99" y="445"/>
                      </a:lnTo>
                      <a:lnTo>
                        <a:pt x="152" y="351"/>
                      </a:lnTo>
                      <a:lnTo>
                        <a:pt x="181" y="341"/>
                      </a:lnTo>
                      <a:lnTo>
                        <a:pt x="168" y="390"/>
                      </a:lnTo>
                      <a:lnTo>
                        <a:pt x="215" y="312"/>
                      </a:lnTo>
                      <a:lnTo>
                        <a:pt x="281" y="242"/>
                      </a:lnTo>
                      <a:lnTo>
                        <a:pt x="270" y="296"/>
                      </a:lnTo>
                      <a:lnTo>
                        <a:pt x="316" y="195"/>
                      </a:lnTo>
                      <a:lnTo>
                        <a:pt x="320" y="234"/>
                      </a:lnTo>
                      <a:lnTo>
                        <a:pt x="340" y="161"/>
                      </a:lnTo>
                      <a:lnTo>
                        <a:pt x="386" y="81"/>
                      </a:lnTo>
                      <a:lnTo>
                        <a:pt x="412" y="0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5" name="Freeform 125"/>
                <p:cNvSpPr>
                  <a:spLocks/>
                </p:cNvSpPr>
                <p:nvPr/>
              </p:nvSpPr>
              <p:spPr bwMode="auto">
                <a:xfrm>
                  <a:off x="4653" y="3504"/>
                  <a:ext cx="72" cy="57"/>
                </a:xfrm>
                <a:custGeom>
                  <a:avLst/>
                  <a:gdLst>
                    <a:gd name="T0" fmla="*/ 360 w 360"/>
                    <a:gd name="T1" fmla="*/ 0 h 285"/>
                    <a:gd name="T2" fmla="*/ 291 w 360"/>
                    <a:gd name="T3" fmla="*/ 71 h 285"/>
                    <a:gd name="T4" fmla="*/ 212 w 360"/>
                    <a:gd name="T5" fmla="*/ 132 h 285"/>
                    <a:gd name="T6" fmla="*/ 132 w 360"/>
                    <a:gd name="T7" fmla="*/ 176 h 285"/>
                    <a:gd name="T8" fmla="*/ 46 w 360"/>
                    <a:gd name="T9" fmla="*/ 227 h 285"/>
                    <a:gd name="T10" fmla="*/ 0 w 360"/>
                    <a:gd name="T11" fmla="*/ 243 h 285"/>
                    <a:gd name="T12" fmla="*/ 37 w 360"/>
                    <a:gd name="T13" fmla="*/ 243 h 285"/>
                    <a:gd name="T14" fmla="*/ 20 w 360"/>
                    <a:gd name="T15" fmla="*/ 285 h 285"/>
                    <a:gd name="T16" fmla="*/ 70 w 360"/>
                    <a:gd name="T17" fmla="*/ 239 h 285"/>
                    <a:gd name="T18" fmla="*/ 76 w 360"/>
                    <a:gd name="T19" fmla="*/ 270 h 285"/>
                    <a:gd name="T20" fmla="*/ 122 w 360"/>
                    <a:gd name="T21" fmla="*/ 208 h 285"/>
                    <a:gd name="T22" fmla="*/ 122 w 360"/>
                    <a:gd name="T23" fmla="*/ 254 h 285"/>
                    <a:gd name="T24" fmla="*/ 171 w 360"/>
                    <a:gd name="T25" fmla="*/ 176 h 285"/>
                    <a:gd name="T26" fmla="*/ 212 w 360"/>
                    <a:gd name="T27" fmla="*/ 156 h 285"/>
                    <a:gd name="T28" fmla="*/ 234 w 360"/>
                    <a:gd name="T29" fmla="*/ 156 h 285"/>
                    <a:gd name="T30" fmla="*/ 208 w 360"/>
                    <a:gd name="T31" fmla="*/ 220 h 285"/>
                    <a:gd name="T32" fmla="*/ 247 w 360"/>
                    <a:gd name="T33" fmla="*/ 168 h 285"/>
                    <a:gd name="T34" fmla="*/ 254 w 360"/>
                    <a:gd name="T35" fmla="*/ 122 h 285"/>
                    <a:gd name="T36" fmla="*/ 297 w 360"/>
                    <a:gd name="T37" fmla="*/ 86 h 285"/>
                    <a:gd name="T38" fmla="*/ 360 w 360"/>
                    <a:gd name="T39" fmla="*/ 0 h 2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360" h="285">
                      <a:moveTo>
                        <a:pt x="360" y="0"/>
                      </a:moveTo>
                      <a:lnTo>
                        <a:pt x="291" y="71"/>
                      </a:lnTo>
                      <a:lnTo>
                        <a:pt x="212" y="132"/>
                      </a:lnTo>
                      <a:lnTo>
                        <a:pt x="132" y="176"/>
                      </a:lnTo>
                      <a:lnTo>
                        <a:pt x="46" y="227"/>
                      </a:lnTo>
                      <a:lnTo>
                        <a:pt x="0" y="243"/>
                      </a:lnTo>
                      <a:lnTo>
                        <a:pt x="37" y="243"/>
                      </a:lnTo>
                      <a:lnTo>
                        <a:pt x="20" y="285"/>
                      </a:lnTo>
                      <a:lnTo>
                        <a:pt x="70" y="239"/>
                      </a:lnTo>
                      <a:lnTo>
                        <a:pt x="76" y="270"/>
                      </a:lnTo>
                      <a:lnTo>
                        <a:pt x="122" y="208"/>
                      </a:lnTo>
                      <a:lnTo>
                        <a:pt x="122" y="254"/>
                      </a:lnTo>
                      <a:lnTo>
                        <a:pt x="171" y="176"/>
                      </a:lnTo>
                      <a:lnTo>
                        <a:pt x="212" y="156"/>
                      </a:lnTo>
                      <a:lnTo>
                        <a:pt x="234" y="156"/>
                      </a:lnTo>
                      <a:lnTo>
                        <a:pt x="208" y="220"/>
                      </a:lnTo>
                      <a:lnTo>
                        <a:pt x="247" y="168"/>
                      </a:lnTo>
                      <a:lnTo>
                        <a:pt x="254" y="122"/>
                      </a:lnTo>
                      <a:lnTo>
                        <a:pt x="297" y="86"/>
                      </a:lnTo>
                      <a:lnTo>
                        <a:pt x="360" y="0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6" name="Freeform 126"/>
                <p:cNvSpPr>
                  <a:spLocks/>
                </p:cNvSpPr>
                <p:nvPr/>
              </p:nvSpPr>
              <p:spPr bwMode="auto">
                <a:xfrm>
                  <a:off x="4616" y="3578"/>
                  <a:ext cx="84" cy="57"/>
                </a:xfrm>
                <a:custGeom>
                  <a:avLst/>
                  <a:gdLst>
                    <a:gd name="T0" fmla="*/ 422 w 422"/>
                    <a:gd name="T1" fmla="*/ 0 h 286"/>
                    <a:gd name="T2" fmla="*/ 341 w 422"/>
                    <a:gd name="T3" fmla="*/ 79 h 286"/>
                    <a:gd name="T4" fmla="*/ 264 w 422"/>
                    <a:gd name="T5" fmla="*/ 125 h 286"/>
                    <a:gd name="T6" fmla="*/ 158 w 422"/>
                    <a:gd name="T7" fmla="*/ 173 h 286"/>
                    <a:gd name="T8" fmla="*/ 98 w 422"/>
                    <a:gd name="T9" fmla="*/ 205 h 286"/>
                    <a:gd name="T10" fmla="*/ 0 w 422"/>
                    <a:gd name="T11" fmla="*/ 232 h 286"/>
                    <a:gd name="T12" fmla="*/ 55 w 422"/>
                    <a:gd name="T13" fmla="*/ 236 h 286"/>
                    <a:gd name="T14" fmla="*/ 52 w 422"/>
                    <a:gd name="T15" fmla="*/ 278 h 286"/>
                    <a:gd name="T16" fmla="*/ 81 w 422"/>
                    <a:gd name="T17" fmla="*/ 217 h 286"/>
                    <a:gd name="T18" fmla="*/ 98 w 422"/>
                    <a:gd name="T19" fmla="*/ 286 h 286"/>
                    <a:gd name="T20" fmla="*/ 114 w 422"/>
                    <a:gd name="T21" fmla="*/ 217 h 286"/>
                    <a:gd name="T22" fmla="*/ 221 w 422"/>
                    <a:gd name="T23" fmla="*/ 165 h 286"/>
                    <a:gd name="T24" fmla="*/ 221 w 422"/>
                    <a:gd name="T25" fmla="*/ 236 h 286"/>
                    <a:gd name="T26" fmla="*/ 248 w 422"/>
                    <a:gd name="T27" fmla="*/ 161 h 286"/>
                    <a:gd name="T28" fmla="*/ 337 w 422"/>
                    <a:gd name="T29" fmla="*/ 106 h 286"/>
                    <a:gd name="T30" fmla="*/ 422 w 422"/>
                    <a:gd name="T31" fmla="*/ 0 h 2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22" h="286">
                      <a:moveTo>
                        <a:pt x="422" y="0"/>
                      </a:moveTo>
                      <a:lnTo>
                        <a:pt x="341" y="79"/>
                      </a:lnTo>
                      <a:lnTo>
                        <a:pt x="264" y="125"/>
                      </a:lnTo>
                      <a:lnTo>
                        <a:pt x="158" y="173"/>
                      </a:lnTo>
                      <a:lnTo>
                        <a:pt x="98" y="205"/>
                      </a:lnTo>
                      <a:lnTo>
                        <a:pt x="0" y="232"/>
                      </a:lnTo>
                      <a:lnTo>
                        <a:pt x="55" y="236"/>
                      </a:lnTo>
                      <a:lnTo>
                        <a:pt x="52" y="278"/>
                      </a:lnTo>
                      <a:lnTo>
                        <a:pt x="81" y="217"/>
                      </a:lnTo>
                      <a:lnTo>
                        <a:pt x="98" y="286"/>
                      </a:lnTo>
                      <a:lnTo>
                        <a:pt x="114" y="217"/>
                      </a:lnTo>
                      <a:lnTo>
                        <a:pt x="221" y="165"/>
                      </a:lnTo>
                      <a:lnTo>
                        <a:pt x="221" y="236"/>
                      </a:lnTo>
                      <a:lnTo>
                        <a:pt x="248" y="161"/>
                      </a:lnTo>
                      <a:lnTo>
                        <a:pt x="337" y="106"/>
                      </a:lnTo>
                      <a:lnTo>
                        <a:pt x="422" y="0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7" name="Freeform 127"/>
                <p:cNvSpPr>
                  <a:spLocks/>
                </p:cNvSpPr>
                <p:nvPr/>
              </p:nvSpPr>
              <p:spPr bwMode="auto">
                <a:xfrm>
                  <a:off x="4578" y="3660"/>
                  <a:ext cx="98" cy="42"/>
                </a:xfrm>
                <a:custGeom>
                  <a:avLst/>
                  <a:gdLst>
                    <a:gd name="T0" fmla="*/ 0 w 489"/>
                    <a:gd name="T1" fmla="*/ 124 h 211"/>
                    <a:gd name="T2" fmla="*/ 156 w 489"/>
                    <a:gd name="T3" fmla="*/ 109 h 211"/>
                    <a:gd name="T4" fmla="*/ 257 w 489"/>
                    <a:gd name="T5" fmla="*/ 78 h 211"/>
                    <a:gd name="T6" fmla="*/ 406 w 489"/>
                    <a:gd name="T7" fmla="*/ 19 h 211"/>
                    <a:gd name="T8" fmla="*/ 489 w 489"/>
                    <a:gd name="T9" fmla="*/ 0 h 211"/>
                    <a:gd name="T10" fmla="*/ 410 w 489"/>
                    <a:gd name="T11" fmla="*/ 36 h 211"/>
                    <a:gd name="T12" fmla="*/ 329 w 489"/>
                    <a:gd name="T13" fmla="*/ 66 h 211"/>
                    <a:gd name="T14" fmla="*/ 320 w 489"/>
                    <a:gd name="T15" fmla="*/ 143 h 211"/>
                    <a:gd name="T16" fmla="*/ 316 w 489"/>
                    <a:gd name="T17" fmla="*/ 62 h 211"/>
                    <a:gd name="T18" fmla="*/ 241 w 489"/>
                    <a:gd name="T19" fmla="*/ 101 h 211"/>
                    <a:gd name="T20" fmla="*/ 224 w 489"/>
                    <a:gd name="T21" fmla="*/ 211 h 211"/>
                    <a:gd name="T22" fmla="*/ 224 w 489"/>
                    <a:gd name="T23" fmla="*/ 109 h 211"/>
                    <a:gd name="T24" fmla="*/ 135 w 489"/>
                    <a:gd name="T25" fmla="*/ 128 h 211"/>
                    <a:gd name="T26" fmla="*/ 99 w 489"/>
                    <a:gd name="T27" fmla="*/ 180 h 211"/>
                    <a:gd name="T28" fmla="*/ 112 w 489"/>
                    <a:gd name="T29" fmla="*/ 128 h 211"/>
                    <a:gd name="T30" fmla="*/ 43 w 489"/>
                    <a:gd name="T31" fmla="*/ 184 h 211"/>
                    <a:gd name="T32" fmla="*/ 73 w 489"/>
                    <a:gd name="T33" fmla="*/ 128 h 211"/>
                    <a:gd name="T34" fmla="*/ 0 w 489"/>
                    <a:gd name="T35" fmla="*/ 124 h 2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489" h="211">
                      <a:moveTo>
                        <a:pt x="0" y="124"/>
                      </a:moveTo>
                      <a:lnTo>
                        <a:pt x="156" y="109"/>
                      </a:lnTo>
                      <a:lnTo>
                        <a:pt x="257" y="78"/>
                      </a:lnTo>
                      <a:lnTo>
                        <a:pt x="406" y="19"/>
                      </a:lnTo>
                      <a:lnTo>
                        <a:pt x="489" y="0"/>
                      </a:lnTo>
                      <a:lnTo>
                        <a:pt x="410" y="36"/>
                      </a:lnTo>
                      <a:lnTo>
                        <a:pt x="329" y="66"/>
                      </a:lnTo>
                      <a:lnTo>
                        <a:pt x="320" y="143"/>
                      </a:lnTo>
                      <a:lnTo>
                        <a:pt x="316" y="62"/>
                      </a:lnTo>
                      <a:lnTo>
                        <a:pt x="241" y="101"/>
                      </a:lnTo>
                      <a:lnTo>
                        <a:pt x="224" y="211"/>
                      </a:lnTo>
                      <a:lnTo>
                        <a:pt x="224" y="109"/>
                      </a:lnTo>
                      <a:lnTo>
                        <a:pt x="135" y="128"/>
                      </a:lnTo>
                      <a:lnTo>
                        <a:pt x="99" y="180"/>
                      </a:lnTo>
                      <a:lnTo>
                        <a:pt x="112" y="128"/>
                      </a:lnTo>
                      <a:lnTo>
                        <a:pt x="43" y="184"/>
                      </a:lnTo>
                      <a:lnTo>
                        <a:pt x="73" y="128"/>
                      </a:lnTo>
                      <a:lnTo>
                        <a:pt x="0" y="124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8" name="Freeform 128"/>
                <p:cNvSpPr>
                  <a:spLocks/>
                </p:cNvSpPr>
                <p:nvPr/>
              </p:nvSpPr>
              <p:spPr bwMode="auto">
                <a:xfrm>
                  <a:off x="4563" y="3718"/>
                  <a:ext cx="110" cy="53"/>
                </a:xfrm>
                <a:custGeom>
                  <a:avLst/>
                  <a:gdLst>
                    <a:gd name="T0" fmla="*/ 0 w 548"/>
                    <a:gd name="T1" fmla="*/ 165 h 266"/>
                    <a:gd name="T2" fmla="*/ 111 w 548"/>
                    <a:gd name="T3" fmla="*/ 149 h 266"/>
                    <a:gd name="T4" fmla="*/ 247 w 548"/>
                    <a:gd name="T5" fmla="*/ 122 h 266"/>
                    <a:gd name="T6" fmla="*/ 426 w 548"/>
                    <a:gd name="T7" fmla="*/ 67 h 266"/>
                    <a:gd name="T8" fmla="*/ 548 w 548"/>
                    <a:gd name="T9" fmla="*/ 0 h 266"/>
                    <a:gd name="T10" fmla="*/ 412 w 548"/>
                    <a:gd name="T11" fmla="*/ 98 h 266"/>
                    <a:gd name="T12" fmla="*/ 349 w 548"/>
                    <a:gd name="T13" fmla="*/ 168 h 266"/>
                    <a:gd name="T14" fmla="*/ 296 w 548"/>
                    <a:gd name="T15" fmla="*/ 238 h 266"/>
                    <a:gd name="T16" fmla="*/ 336 w 548"/>
                    <a:gd name="T17" fmla="*/ 153 h 266"/>
                    <a:gd name="T18" fmla="*/ 362 w 548"/>
                    <a:gd name="T19" fmla="*/ 114 h 266"/>
                    <a:gd name="T20" fmla="*/ 266 w 548"/>
                    <a:gd name="T21" fmla="*/ 160 h 266"/>
                    <a:gd name="T22" fmla="*/ 247 w 548"/>
                    <a:gd name="T23" fmla="*/ 207 h 266"/>
                    <a:gd name="T24" fmla="*/ 220 w 548"/>
                    <a:gd name="T25" fmla="*/ 258 h 266"/>
                    <a:gd name="T26" fmla="*/ 247 w 548"/>
                    <a:gd name="T27" fmla="*/ 160 h 266"/>
                    <a:gd name="T28" fmla="*/ 207 w 548"/>
                    <a:gd name="T29" fmla="*/ 168 h 266"/>
                    <a:gd name="T30" fmla="*/ 187 w 548"/>
                    <a:gd name="T31" fmla="*/ 211 h 266"/>
                    <a:gd name="T32" fmla="*/ 170 w 548"/>
                    <a:gd name="T33" fmla="*/ 255 h 266"/>
                    <a:gd name="T34" fmla="*/ 194 w 548"/>
                    <a:gd name="T35" fmla="*/ 160 h 266"/>
                    <a:gd name="T36" fmla="*/ 81 w 548"/>
                    <a:gd name="T37" fmla="*/ 172 h 266"/>
                    <a:gd name="T38" fmla="*/ 46 w 548"/>
                    <a:gd name="T39" fmla="*/ 266 h 266"/>
                    <a:gd name="T40" fmla="*/ 72 w 548"/>
                    <a:gd name="T41" fmla="*/ 183 h 266"/>
                    <a:gd name="T42" fmla="*/ 0 w 548"/>
                    <a:gd name="T43" fmla="*/ 165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548" h="266">
                      <a:moveTo>
                        <a:pt x="0" y="165"/>
                      </a:moveTo>
                      <a:lnTo>
                        <a:pt x="111" y="149"/>
                      </a:lnTo>
                      <a:lnTo>
                        <a:pt x="247" y="122"/>
                      </a:lnTo>
                      <a:lnTo>
                        <a:pt x="426" y="67"/>
                      </a:lnTo>
                      <a:lnTo>
                        <a:pt x="548" y="0"/>
                      </a:lnTo>
                      <a:lnTo>
                        <a:pt x="412" y="98"/>
                      </a:lnTo>
                      <a:lnTo>
                        <a:pt x="349" y="168"/>
                      </a:lnTo>
                      <a:lnTo>
                        <a:pt x="296" y="238"/>
                      </a:lnTo>
                      <a:lnTo>
                        <a:pt x="336" y="153"/>
                      </a:lnTo>
                      <a:lnTo>
                        <a:pt x="362" y="114"/>
                      </a:lnTo>
                      <a:lnTo>
                        <a:pt x="266" y="160"/>
                      </a:lnTo>
                      <a:lnTo>
                        <a:pt x="247" y="207"/>
                      </a:lnTo>
                      <a:lnTo>
                        <a:pt x="220" y="258"/>
                      </a:lnTo>
                      <a:lnTo>
                        <a:pt x="247" y="160"/>
                      </a:lnTo>
                      <a:lnTo>
                        <a:pt x="207" y="168"/>
                      </a:lnTo>
                      <a:lnTo>
                        <a:pt x="187" y="211"/>
                      </a:lnTo>
                      <a:lnTo>
                        <a:pt x="170" y="255"/>
                      </a:lnTo>
                      <a:lnTo>
                        <a:pt x="194" y="160"/>
                      </a:lnTo>
                      <a:lnTo>
                        <a:pt x="81" y="172"/>
                      </a:lnTo>
                      <a:lnTo>
                        <a:pt x="46" y="266"/>
                      </a:lnTo>
                      <a:lnTo>
                        <a:pt x="72" y="183"/>
                      </a:lnTo>
                      <a:lnTo>
                        <a:pt x="0" y="165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9" name="Freeform 129"/>
                <p:cNvSpPr>
                  <a:spLocks/>
                </p:cNvSpPr>
                <p:nvPr/>
              </p:nvSpPr>
              <p:spPr bwMode="auto">
                <a:xfrm>
                  <a:off x="4535" y="3789"/>
                  <a:ext cx="123" cy="58"/>
                </a:xfrm>
                <a:custGeom>
                  <a:avLst/>
                  <a:gdLst>
                    <a:gd name="T0" fmla="*/ 614 w 614"/>
                    <a:gd name="T1" fmla="*/ 0 h 290"/>
                    <a:gd name="T2" fmla="*/ 504 w 614"/>
                    <a:gd name="T3" fmla="*/ 79 h 290"/>
                    <a:gd name="T4" fmla="*/ 379 w 614"/>
                    <a:gd name="T5" fmla="*/ 134 h 290"/>
                    <a:gd name="T6" fmla="*/ 267 w 614"/>
                    <a:gd name="T7" fmla="*/ 177 h 290"/>
                    <a:gd name="T8" fmla="*/ 135 w 614"/>
                    <a:gd name="T9" fmla="*/ 216 h 290"/>
                    <a:gd name="T10" fmla="*/ 0 w 614"/>
                    <a:gd name="T11" fmla="*/ 231 h 290"/>
                    <a:gd name="T12" fmla="*/ 139 w 614"/>
                    <a:gd name="T13" fmla="*/ 231 h 290"/>
                    <a:gd name="T14" fmla="*/ 102 w 614"/>
                    <a:gd name="T15" fmla="*/ 258 h 290"/>
                    <a:gd name="T16" fmla="*/ 171 w 614"/>
                    <a:gd name="T17" fmla="*/ 223 h 290"/>
                    <a:gd name="T18" fmla="*/ 254 w 614"/>
                    <a:gd name="T19" fmla="*/ 200 h 290"/>
                    <a:gd name="T20" fmla="*/ 187 w 614"/>
                    <a:gd name="T21" fmla="*/ 246 h 290"/>
                    <a:gd name="T22" fmla="*/ 254 w 614"/>
                    <a:gd name="T23" fmla="*/ 219 h 290"/>
                    <a:gd name="T24" fmla="*/ 313 w 614"/>
                    <a:gd name="T25" fmla="*/ 180 h 290"/>
                    <a:gd name="T26" fmla="*/ 300 w 614"/>
                    <a:gd name="T27" fmla="*/ 239 h 290"/>
                    <a:gd name="T28" fmla="*/ 241 w 614"/>
                    <a:gd name="T29" fmla="*/ 290 h 290"/>
                    <a:gd name="T30" fmla="*/ 329 w 614"/>
                    <a:gd name="T31" fmla="*/ 231 h 290"/>
                    <a:gd name="T32" fmla="*/ 356 w 614"/>
                    <a:gd name="T33" fmla="*/ 177 h 290"/>
                    <a:gd name="T34" fmla="*/ 464 w 614"/>
                    <a:gd name="T35" fmla="*/ 115 h 290"/>
                    <a:gd name="T36" fmla="*/ 614 w 614"/>
                    <a:gd name="T37" fmla="*/ 0 h 2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14" h="290">
                      <a:moveTo>
                        <a:pt x="614" y="0"/>
                      </a:moveTo>
                      <a:lnTo>
                        <a:pt x="504" y="79"/>
                      </a:lnTo>
                      <a:lnTo>
                        <a:pt x="379" y="134"/>
                      </a:lnTo>
                      <a:lnTo>
                        <a:pt x="267" y="177"/>
                      </a:lnTo>
                      <a:lnTo>
                        <a:pt x="135" y="216"/>
                      </a:lnTo>
                      <a:lnTo>
                        <a:pt x="0" y="231"/>
                      </a:lnTo>
                      <a:lnTo>
                        <a:pt x="139" y="231"/>
                      </a:lnTo>
                      <a:lnTo>
                        <a:pt x="102" y="258"/>
                      </a:lnTo>
                      <a:lnTo>
                        <a:pt x="171" y="223"/>
                      </a:lnTo>
                      <a:lnTo>
                        <a:pt x="254" y="200"/>
                      </a:lnTo>
                      <a:lnTo>
                        <a:pt x="187" y="246"/>
                      </a:lnTo>
                      <a:lnTo>
                        <a:pt x="254" y="219"/>
                      </a:lnTo>
                      <a:lnTo>
                        <a:pt x="313" y="180"/>
                      </a:lnTo>
                      <a:lnTo>
                        <a:pt x="300" y="239"/>
                      </a:lnTo>
                      <a:lnTo>
                        <a:pt x="241" y="290"/>
                      </a:lnTo>
                      <a:lnTo>
                        <a:pt x="329" y="231"/>
                      </a:lnTo>
                      <a:lnTo>
                        <a:pt x="356" y="177"/>
                      </a:lnTo>
                      <a:lnTo>
                        <a:pt x="464" y="115"/>
                      </a:lnTo>
                      <a:lnTo>
                        <a:pt x="614" y="0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sp>
            <p:nvSpPr>
              <p:cNvPr id="57" name="Freeform 130"/>
              <p:cNvSpPr>
                <a:spLocks/>
              </p:cNvSpPr>
              <p:nvPr/>
            </p:nvSpPr>
            <p:spPr bwMode="auto">
              <a:xfrm>
                <a:off x="4714" y="3457"/>
                <a:ext cx="104" cy="423"/>
              </a:xfrm>
              <a:custGeom>
                <a:avLst/>
                <a:gdLst>
                  <a:gd name="T0" fmla="*/ 92 w 519"/>
                  <a:gd name="T1" fmla="*/ 1585 h 2113"/>
                  <a:gd name="T2" fmla="*/ 7 w 519"/>
                  <a:gd name="T3" fmla="*/ 1833 h 2113"/>
                  <a:gd name="T4" fmla="*/ 92 w 519"/>
                  <a:gd name="T5" fmla="*/ 1794 h 2113"/>
                  <a:gd name="T6" fmla="*/ 21 w 519"/>
                  <a:gd name="T7" fmla="*/ 1981 h 2113"/>
                  <a:gd name="T8" fmla="*/ 99 w 519"/>
                  <a:gd name="T9" fmla="*/ 1857 h 2113"/>
                  <a:gd name="T10" fmla="*/ 78 w 519"/>
                  <a:gd name="T11" fmla="*/ 2035 h 2113"/>
                  <a:gd name="T12" fmla="*/ 127 w 519"/>
                  <a:gd name="T13" fmla="*/ 1903 h 2113"/>
                  <a:gd name="T14" fmla="*/ 142 w 519"/>
                  <a:gd name="T15" fmla="*/ 2066 h 2113"/>
                  <a:gd name="T16" fmla="*/ 191 w 519"/>
                  <a:gd name="T17" fmla="*/ 1825 h 2113"/>
                  <a:gd name="T18" fmla="*/ 227 w 519"/>
                  <a:gd name="T19" fmla="*/ 2113 h 2113"/>
                  <a:gd name="T20" fmla="*/ 241 w 519"/>
                  <a:gd name="T21" fmla="*/ 1825 h 2113"/>
                  <a:gd name="T22" fmla="*/ 335 w 519"/>
                  <a:gd name="T23" fmla="*/ 1988 h 2113"/>
                  <a:gd name="T24" fmla="*/ 277 w 519"/>
                  <a:gd name="T25" fmla="*/ 1755 h 2113"/>
                  <a:gd name="T26" fmla="*/ 384 w 519"/>
                  <a:gd name="T27" fmla="*/ 1888 h 2113"/>
                  <a:gd name="T28" fmla="*/ 305 w 519"/>
                  <a:gd name="T29" fmla="*/ 1694 h 2113"/>
                  <a:gd name="T30" fmla="*/ 448 w 519"/>
                  <a:gd name="T31" fmla="*/ 1787 h 2113"/>
                  <a:gd name="T32" fmla="*/ 398 w 519"/>
                  <a:gd name="T33" fmla="*/ 1615 h 2113"/>
                  <a:gd name="T34" fmla="*/ 519 w 519"/>
                  <a:gd name="T35" fmla="*/ 1593 h 2113"/>
                  <a:gd name="T36" fmla="*/ 413 w 519"/>
                  <a:gd name="T37" fmla="*/ 7 h 2113"/>
                  <a:gd name="T38" fmla="*/ 198 w 519"/>
                  <a:gd name="T39" fmla="*/ 0 h 2113"/>
                  <a:gd name="T40" fmla="*/ 0 w 519"/>
                  <a:gd name="T41" fmla="*/ 1631 h 2113"/>
                  <a:gd name="T42" fmla="*/ 92 w 519"/>
                  <a:gd name="T43" fmla="*/ 1585 h 2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19" h="2113">
                    <a:moveTo>
                      <a:pt x="92" y="1585"/>
                    </a:moveTo>
                    <a:lnTo>
                      <a:pt x="7" y="1833"/>
                    </a:lnTo>
                    <a:lnTo>
                      <a:pt x="92" y="1794"/>
                    </a:lnTo>
                    <a:lnTo>
                      <a:pt x="21" y="1981"/>
                    </a:lnTo>
                    <a:lnTo>
                      <a:pt x="99" y="1857"/>
                    </a:lnTo>
                    <a:lnTo>
                      <a:pt x="78" y="2035"/>
                    </a:lnTo>
                    <a:lnTo>
                      <a:pt x="127" y="1903"/>
                    </a:lnTo>
                    <a:lnTo>
                      <a:pt x="142" y="2066"/>
                    </a:lnTo>
                    <a:lnTo>
                      <a:pt x="191" y="1825"/>
                    </a:lnTo>
                    <a:lnTo>
                      <a:pt x="227" y="2113"/>
                    </a:lnTo>
                    <a:lnTo>
                      <a:pt x="241" y="1825"/>
                    </a:lnTo>
                    <a:lnTo>
                      <a:pt x="335" y="1988"/>
                    </a:lnTo>
                    <a:lnTo>
                      <a:pt x="277" y="1755"/>
                    </a:lnTo>
                    <a:lnTo>
                      <a:pt x="384" y="1888"/>
                    </a:lnTo>
                    <a:lnTo>
                      <a:pt x="305" y="1694"/>
                    </a:lnTo>
                    <a:lnTo>
                      <a:pt x="448" y="1787"/>
                    </a:lnTo>
                    <a:lnTo>
                      <a:pt x="398" y="1615"/>
                    </a:lnTo>
                    <a:lnTo>
                      <a:pt x="519" y="1593"/>
                    </a:lnTo>
                    <a:lnTo>
                      <a:pt x="413" y="7"/>
                    </a:lnTo>
                    <a:lnTo>
                      <a:pt x="198" y="0"/>
                    </a:lnTo>
                    <a:lnTo>
                      <a:pt x="0" y="1631"/>
                    </a:lnTo>
                    <a:lnTo>
                      <a:pt x="92" y="1585"/>
                    </a:lnTo>
                    <a:close/>
                  </a:path>
                </a:pathLst>
              </a:custGeom>
              <a:solidFill>
                <a:srgbClr val="0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</p:grpSp>
      <p:grpSp>
        <p:nvGrpSpPr>
          <p:cNvPr id="101" name="Group 131"/>
          <p:cNvGrpSpPr>
            <a:grpSpLocks/>
          </p:cNvGrpSpPr>
          <p:nvPr/>
        </p:nvGrpSpPr>
        <p:grpSpPr bwMode="auto">
          <a:xfrm>
            <a:off x="8007350" y="5168900"/>
            <a:ext cx="708025" cy="927100"/>
            <a:chOff x="5070" y="3332"/>
            <a:chExt cx="446" cy="584"/>
          </a:xfrm>
        </p:grpSpPr>
        <p:grpSp>
          <p:nvGrpSpPr>
            <p:cNvPr id="102" name="Group 132"/>
            <p:cNvGrpSpPr>
              <a:grpSpLocks/>
            </p:cNvGrpSpPr>
            <p:nvPr/>
          </p:nvGrpSpPr>
          <p:grpSpPr bwMode="auto">
            <a:xfrm>
              <a:off x="5272" y="3399"/>
              <a:ext cx="47" cy="517"/>
              <a:chOff x="5272" y="3399"/>
              <a:chExt cx="47" cy="517"/>
            </a:xfrm>
          </p:grpSpPr>
          <p:sp>
            <p:nvSpPr>
              <p:cNvPr id="130" name="Freeform 133"/>
              <p:cNvSpPr>
                <a:spLocks/>
              </p:cNvSpPr>
              <p:nvPr/>
            </p:nvSpPr>
            <p:spPr bwMode="auto">
              <a:xfrm>
                <a:off x="5272" y="3399"/>
                <a:ext cx="47" cy="517"/>
              </a:xfrm>
              <a:custGeom>
                <a:avLst/>
                <a:gdLst>
                  <a:gd name="T0" fmla="*/ 90 w 235"/>
                  <a:gd name="T1" fmla="*/ 0 h 2587"/>
                  <a:gd name="T2" fmla="*/ 28 w 235"/>
                  <a:gd name="T3" fmla="*/ 1309 h 2587"/>
                  <a:gd name="T4" fmla="*/ 34 w 235"/>
                  <a:gd name="T5" fmla="*/ 1644 h 2587"/>
                  <a:gd name="T6" fmla="*/ 33 w 235"/>
                  <a:gd name="T7" fmla="*/ 1901 h 2587"/>
                  <a:gd name="T8" fmla="*/ 34 w 235"/>
                  <a:gd name="T9" fmla="*/ 1972 h 2587"/>
                  <a:gd name="T10" fmla="*/ 36 w 235"/>
                  <a:gd name="T11" fmla="*/ 2081 h 2587"/>
                  <a:gd name="T12" fmla="*/ 28 w 235"/>
                  <a:gd name="T13" fmla="*/ 2190 h 2587"/>
                  <a:gd name="T14" fmla="*/ 30 w 235"/>
                  <a:gd name="T15" fmla="*/ 2328 h 2587"/>
                  <a:gd name="T16" fmla="*/ 22 w 235"/>
                  <a:gd name="T17" fmla="*/ 2450 h 2587"/>
                  <a:gd name="T18" fmla="*/ 0 w 235"/>
                  <a:gd name="T19" fmla="*/ 2554 h 2587"/>
                  <a:gd name="T20" fmla="*/ 54 w 235"/>
                  <a:gd name="T21" fmla="*/ 2563 h 2587"/>
                  <a:gd name="T22" fmla="*/ 97 w 235"/>
                  <a:gd name="T23" fmla="*/ 2587 h 2587"/>
                  <a:gd name="T24" fmla="*/ 158 w 235"/>
                  <a:gd name="T25" fmla="*/ 2579 h 2587"/>
                  <a:gd name="T26" fmla="*/ 203 w 235"/>
                  <a:gd name="T27" fmla="*/ 2579 h 2587"/>
                  <a:gd name="T28" fmla="*/ 235 w 235"/>
                  <a:gd name="T29" fmla="*/ 2551 h 2587"/>
                  <a:gd name="T30" fmla="*/ 228 w 235"/>
                  <a:gd name="T31" fmla="*/ 2445 h 2587"/>
                  <a:gd name="T32" fmla="*/ 216 w 235"/>
                  <a:gd name="T33" fmla="*/ 2328 h 2587"/>
                  <a:gd name="T34" fmla="*/ 216 w 235"/>
                  <a:gd name="T35" fmla="*/ 2114 h 2587"/>
                  <a:gd name="T36" fmla="*/ 216 w 235"/>
                  <a:gd name="T37" fmla="*/ 2051 h 2587"/>
                  <a:gd name="T38" fmla="*/ 216 w 235"/>
                  <a:gd name="T39" fmla="*/ 1901 h 2587"/>
                  <a:gd name="T40" fmla="*/ 216 w 235"/>
                  <a:gd name="T41" fmla="*/ 1766 h 2587"/>
                  <a:gd name="T42" fmla="*/ 204 w 235"/>
                  <a:gd name="T43" fmla="*/ 1635 h 2587"/>
                  <a:gd name="T44" fmla="*/ 210 w 235"/>
                  <a:gd name="T45" fmla="*/ 1074 h 2587"/>
                  <a:gd name="T46" fmla="*/ 210 w 235"/>
                  <a:gd name="T47" fmla="*/ 370 h 2587"/>
                  <a:gd name="T48" fmla="*/ 192 w 235"/>
                  <a:gd name="T49" fmla="*/ 92 h 2587"/>
                  <a:gd name="T50" fmla="*/ 90 w 235"/>
                  <a:gd name="T51" fmla="*/ 0 h 25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35" h="2587">
                    <a:moveTo>
                      <a:pt x="90" y="0"/>
                    </a:moveTo>
                    <a:lnTo>
                      <a:pt x="28" y="1309"/>
                    </a:lnTo>
                    <a:lnTo>
                      <a:pt x="34" y="1644"/>
                    </a:lnTo>
                    <a:lnTo>
                      <a:pt x="33" y="1901"/>
                    </a:lnTo>
                    <a:lnTo>
                      <a:pt x="34" y="1972"/>
                    </a:lnTo>
                    <a:lnTo>
                      <a:pt x="36" y="2081"/>
                    </a:lnTo>
                    <a:lnTo>
                      <a:pt x="28" y="2190"/>
                    </a:lnTo>
                    <a:lnTo>
                      <a:pt x="30" y="2328"/>
                    </a:lnTo>
                    <a:lnTo>
                      <a:pt x="22" y="2450"/>
                    </a:lnTo>
                    <a:lnTo>
                      <a:pt x="0" y="2554"/>
                    </a:lnTo>
                    <a:lnTo>
                      <a:pt x="54" y="2563"/>
                    </a:lnTo>
                    <a:lnTo>
                      <a:pt x="97" y="2587"/>
                    </a:lnTo>
                    <a:lnTo>
                      <a:pt x="158" y="2579"/>
                    </a:lnTo>
                    <a:lnTo>
                      <a:pt x="203" y="2579"/>
                    </a:lnTo>
                    <a:lnTo>
                      <a:pt x="235" y="2551"/>
                    </a:lnTo>
                    <a:lnTo>
                      <a:pt x="228" y="2445"/>
                    </a:lnTo>
                    <a:lnTo>
                      <a:pt x="216" y="2328"/>
                    </a:lnTo>
                    <a:lnTo>
                      <a:pt x="216" y="2114"/>
                    </a:lnTo>
                    <a:lnTo>
                      <a:pt x="216" y="2051"/>
                    </a:lnTo>
                    <a:lnTo>
                      <a:pt x="216" y="1901"/>
                    </a:lnTo>
                    <a:lnTo>
                      <a:pt x="216" y="1766"/>
                    </a:lnTo>
                    <a:lnTo>
                      <a:pt x="204" y="1635"/>
                    </a:lnTo>
                    <a:lnTo>
                      <a:pt x="210" y="1074"/>
                    </a:lnTo>
                    <a:lnTo>
                      <a:pt x="210" y="370"/>
                    </a:lnTo>
                    <a:lnTo>
                      <a:pt x="192" y="92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201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1" name="Freeform 134"/>
              <p:cNvSpPr>
                <a:spLocks/>
              </p:cNvSpPr>
              <p:nvPr/>
            </p:nvSpPr>
            <p:spPr bwMode="auto">
              <a:xfrm>
                <a:off x="5289" y="3729"/>
                <a:ext cx="29" cy="182"/>
              </a:xfrm>
              <a:custGeom>
                <a:avLst/>
                <a:gdLst>
                  <a:gd name="T0" fmla="*/ 97 w 143"/>
                  <a:gd name="T1" fmla="*/ 0 h 911"/>
                  <a:gd name="T2" fmla="*/ 52 w 143"/>
                  <a:gd name="T3" fmla="*/ 47 h 911"/>
                  <a:gd name="T4" fmla="*/ 0 w 143"/>
                  <a:gd name="T5" fmla="*/ 76 h 911"/>
                  <a:gd name="T6" fmla="*/ 33 w 143"/>
                  <a:gd name="T7" fmla="*/ 80 h 911"/>
                  <a:gd name="T8" fmla="*/ 85 w 143"/>
                  <a:gd name="T9" fmla="*/ 68 h 911"/>
                  <a:gd name="T10" fmla="*/ 64 w 143"/>
                  <a:gd name="T11" fmla="*/ 118 h 911"/>
                  <a:gd name="T12" fmla="*/ 15 w 143"/>
                  <a:gd name="T13" fmla="*/ 160 h 911"/>
                  <a:gd name="T14" fmla="*/ 73 w 143"/>
                  <a:gd name="T15" fmla="*/ 164 h 911"/>
                  <a:gd name="T16" fmla="*/ 94 w 143"/>
                  <a:gd name="T17" fmla="*/ 189 h 911"/>
                  <a:gd name="T18" fmla="*/ 70 w 143"/>
                  <a:gd name="T19" fmla="*/ 231 h 911"/>
                  <a:gd name="T20" fmla="*/ 27 w 143"/>
                  <a:gd name="T21" fmla="*/ 264 h 911"/>
                  <a:gd name="T22" fmla="*/ 97 w 143"/>
                  <a:gd name="T23" fmla="*/ 273 h 911"/>
                  <a:gd name="T24" fmla="*/ 103 w 143"/>
                  <a:gd name="T25" fmla="*/ 311 h 911"/>
                  <a:gd name="T26" fmla="*/ 97 w 143"/>
                  <a:gd name="T27" fmla="*/ 349 h 911"/>
                  <a:gd name="T28" fmla="*/ 46 w 143"/>
                  <a:gd name="T29" fmla="*/ 399 h 911"/>
                  <a:gd name="T30" fmla="*/ 15 w 143"/>
                  <a:gd name="T31" fmla="*/ 399 h 911"/>
                  <a:gd name="T32" fmla="*/ 67 w 143"/>
                  <a:gd name="T33" fmla="*/ 420 h 911"/>
                  <a:gd name="T34" fmla="*/ 100 w 143"/>
                  <a:gd name="T35" fmla="*/ 424 h 911"/>
                  <a:gd name="T36" fmla="*/ 79 w 143"/>
                  <a:gd name="T37" fmla="*/ 466 h 911"/>
                  <a:gd name="T38" fmla="*/ 42 w 143"/>
                  <a:gd name="T39" fmla="*/ 508 h 911"/>
                  <a:gd name="T40" fmla="*/ 100 w 143"/>
                  <a:gd name="T41" fmla="*/ 550 h 911"/>
                  <a:gd name="T42" fmla="*/ 100 w 143"/>
                  <a:gd name="T43" fmla="*/ 650 h 911"/>
                  <a:gd name="T44" fmla="*/ 73 w 143"/>
                  <a:gd name="T45" fmla="*/ 756 h 911"/>
                  <a:gd name="T46" fmla="*/ 106 w 143"/>
                  <a:gd name="T47" fmla="*/ 784 h 911"/>
                  <a:gd name="T48" fmla="*/ 46 w 143"/>
                  <a:gd name="T49" fmla="*/ 806 h 911"/>
                  <a:gd name="T50" fmla="*/ 112 w 143"/>
                  <a:gd name="T51" fmla="*/ 819 h 911"/>
                  <a:gd name="T52" fmla="*/ 33 w 143"/>
                  <a:gd name="T53" fmla="*/ 852 h 911"/>
                  <a:gd name="T54" fmla="*/ 116 w 143"/>
                  <a:gd name="T55" fmla="*/ 865 h 911"/>
                  <a:gd name="T56" fmla="*/ 61 w 143"/>
                  <a:gd name="T57" fmla="*/ 890 h 911"/>
                  <a:gd name="T58" fmla="*/ 33 w 143"/>
                  <a:gd name="T59" fmla="*/ 911 h 911"/>
                  <a:gd name="T60" fmla="*/ 91 w 143"/>
                  <a:gd name="T61" fmla="*/ 911 h 911"/>
                  <a:gd name="T62" fmla="*/ 143 w 143"/>
                  <a:gd name="T63" fmla="*/ 903 h 911"/>
                  <a:gd name="T64" fmla="*/ 131 w 143"/>
                  <a:gd name="T65" fmla="*/ 810 h 911"/>
                  <a:gd name="T66" fmla="*/ 118 w 143"/>
                  <a:gd name="T67" fmla="*/ 735 h 911"/>
                  <a:gd name="T68" fmla="*/ 122 w 143"/>
                  <a:gd name="T69" fmla="*/ 621 h 911"/>
                  <a:gd name="T70" fmla="*/ 118 w 143"/>
                  <a:gd name="T71" fmla="*/ 470 h 911"/>
                  <a:gd name="T72" fmla="*/ 124 w 143"/>
                  <a:gd name="T73" fmla="*/ 353 h 911"/>
                  <a:gd name="T74" fmla="*/ 118 w 143"/>
                  <a:gd name="T75" fmla="*/ 206 h 911"/>
                  <a:gd name="T76" fmla="*/ 110 w 143"/>
                  <a:gd name="T77" fmla="*/ 139 h 911"/>
                  <a:gd name="T78" fmla="*/ 110 w 143"/>
                  <a:gd name="T79" fmla="*/ 68 h 911"/>
                  <a:gd name="T80" fmla="*/ 97 w 143"/>
                  <a:gd name="T81" fmla="*/ 0 h 9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3" h="911">
                    <a:moveTo>
                      <a:pt x="97" y="0"/>
                    </a:moveTo>
                    <a:lnTo>
                      <a:pt x="52" y="47"/>
                    </a:lnTo>
                    <a:lnTo>
                      <a:pt x="0" y="76"/>
                    </a:lnTo>
                    <a:lnTo>
                      <a:pt x="33" y="80"/>
                    </a:lnTo>
                    <a:lnTo>
                      <a:pt x="85" y="68"/>
                    </a:lnTo>
                    <a:lnTo>
                      <a:pt x="64" y="118"/>
                    </a:lnTo>
                    <a:lnTo>
                      <a:pt x="15" y="160"/>
                    </a:lnTo>
                    <a:lnTo>
                      <a:pt x="73" y="164"/>
                    </a:lnTo>
                    <a:lnTo>
                      <a:pt x="94" y="189"/>
                    </a:lnTo>
                    <a:lnTo>
                      <a:pt x="70" y="231"/>
                    </a:lnTo>
                    <a:lnTo>
                      <a:pt x="27" y="264"/>
                    </a:lnTo>
                    <a:lnTo>
                      <a:pt x="97" y="273"/>
                    </a:lnTo>
                    <a:lnTo>
                      <a:pt x="103" y="311"/>
                    </a:lnTo>
                    <a:lnTo>
                      <a:pt x="97" y="349"/>
                    </a:lnTo>
                    <a:lnTo>
                      <a:pt x="46" y="399"/>
                    </a:lnTo>
                    <a:lnTo>
                      <a:pt x="15" y="399"/>
                    </a:lnTo>
                    <a:lnTo>
                      <a:pt x="67" y="420"/>
                    </a:lnTo>
                    <a:lnTo>
                      <a:pt x="100" y="424"/>
                    </a:lnTo>
                    <a:lnTo>
                      <a:pt x="79" y="466"/>
                    </a:lnTo>
                    <a:lnTo>
                      <a:pt x="42" y="508"/>
                    </a:lnTo>
                    <a:lnTo>
                      <a:pt x="100" y="550"/>
                    </a:lnTo>
                    <a:lnTo>
                      <a:pt x="100" y="650"/>
                    </a:lnTo>
                    <a:lnTo>
                      <a:pt x="73" y="756"/>
                    </a:lnTo>
                    <a:lnTo>
                      <a:pt x="106" y="784"/>
                    </a:lnTo>
                    <a:lnTo>
                      <a:pt x="46" y="806"/>
                    </a:lnTo>
                    <a:lnTo>
                      <a:pt x="112" y="819"/>
                    </a:lnTo>
                    <a:lnTo>
                      <a:pt x="33" y="852"/>
                    </a:lnTo>
                    <a:lnTo>
                      <a:pt x="116" y="865"/>
                    </a:lnTo>
                    <a:lnTo>
                      <a:pt x="61" y="890"/>
                    </a:lnTo>
                    <a:lnTo>
                      <a:pt x="33" y="911"/>
                    </a:lnTo>
                    <a:lnTo>
                      <a:pt x="91" y="911"/>
                    </a:lnTo>
                    <a:lnTo>
                      <a:pt x="143" y="903"/>
                    </a:lnTo>
                    <a:lnTo>
                      <a:pt x="131" y="810"/>
                    </a:lnTo>
                    <a:lnTo>
                      <a:pt x="118" y="735"/>
                    </a:lnTo>
                    <a:lnTo>
                      <a:pt x="122" y="621"/>
                    </a:lnTo>
                    <a:lnTo>
                      <a:pt x="118" y="470"/>
                    </a:lnTo>
                    <a:lnTo>
                      <a:pt x="124" y="353"/>
                    </a:lnTo>
                    <a:lnTo>
                      <a:pt x="118" y="206"/>
                    </a:lnTo>
                    <a:lnTo>
                      <a:pt x="110" y="139"/>
                    </a:lnTo>
                    <a:lnTo>
                      <a:pt x="110" y="68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4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103" name="Group 135"/>
            <p:cNvGrpSpPr>
              <a:grpSpLocks/>
            </p:cNvGrpSpPr>
            <p:nvPr/>
          </p:nvGrpSpPr>
          <p:grpSpPr bwMode="auto">
            <a:xfrm>
              <a:off x="5070" y="3332"/>
              <a:ext cx="240" cy="518"/>
              <a:chOff x="5070" y="3332"/>
              <a:chExt cx="240" cy="518"/>
            </a:xfrm>
          </p:grpSpPr>
          <p:sp>
            <p:nvSpPr>
              <p:cNvPr id="118" name="Freeform 136"/>
              <p:cNvSpPr>
                <a:spLocks/>
              </p:cNvSpPr>
              <p:nvPr/>
            </p:nvSpPr>
            <p:spPr bwMode="auto">
              <a:xfrm>
                <a:off x="5194" y="3332"/>
                <a:ext cx="116" cy="141"/>
              </a:xfrm>
              <a:custGeom>
                <a:avLst/>
                <a:gdLst>
                  <a:gd name="T0" fmla="*/ 419 w 578"/>
                  <a:gd name="T1" fmla="*/ 201 h 705"/>
                  <a:gd name="T2" fmla="*/ 291 w 578"/>
                  <a:gd name="T3" fmla="*/ 368 h 705"/>
                  <a:gd name="T4" fmla="*/ 103 w 578"/>
                  <a:gd name="T5" fmla="*/ 503 h 705"/>
                  <a:gd name="T6" fmla="*/ 6 w 578"/>
                  <a:gd name="T7" fmla="*/ 545 h 705"/>
                  <a:gd name="T8" fmla="*/ 60 w 578"/>
                  <a:gd name="T9" fmla="*/ 586 h 705"/>
                  <a:gd name="T10" fmla="*/ 72 w 578"/>
                  <a:gd name="T11" fmla="*/ 604 h 705"/>
                  <a:gd name="T12" fmla="*/ 115 w 578"/>
                  <a:gd name="T13" fmla="*/ 596 h 705"/>
                  <a:gd name="T14" fmla="*/ 36 w 578"/>
                  <a:gd name="T15" fmla="*/ 696 h 705"/>
                  <a:gd name="T16" fmla="*/ 121 w 578"/>
                  <a:gd name="T17" fmla="*/ 629 h 705"/>
                  <a:gd name="T18" fmla="*/ 134 w 578"/>
                  <a:gd name="T19" fmla="*/ 645 h 705"/>
                  <a:gd name="T20" fmla="*/ 152 w 578"/>
                  <a:gd name="T21" fmla="*/ 654 h 705"/>
                  <a:gd name="T22" fmla="*/ 188 w 578"/>
                  <a:gd name="T23" fmla="*/ 620 h 705"/>
                  <a:gd name="T24" fmla="*/ 200 w 578"/>
                  <a:gd name="T25" fmla="*/ 670 h 705"/>
                  <a:gd name="T26" fmla="*/ 243 w 578"/>
                  <a:gd name="T27" fmla="*/ 604 h 705"/>
                  <a:gd name="T28" fmla="*/ 225 w 578"/>
                  <a:gd name="T29" fmla="*/ 678 h 705"/>
                  <a:gd name="T30" fmla="*/ 273 w 578"/>
                  <a:gd name="T31" fmla="*/ 620 h 705"/>
                  <a:gd name="T32" fmla="*/ 291 w 578"/>
                  <a:gd name="T33" fmla="*/ 620 h 705"/>
                  <a:gd name="T34" fmla="*/ 310 w 578"/>
                  <a:gd name="T35" fmla="*/ 629 h 705"/>
                  <a:gd name="T36" fmla="*/ 347 w 578"/>
                  <a:gd name="T37" fmla="*/ 553 h 705"/>
                  <a:gd name="T38" fmla="*/ 322 w 578"/>
                  <a:gd name="T39" fmla="*/ 637 h 705"/>
                  <a:gd name="T40" fmla="*/ 365 w 578"/>
                  <a:gd name="T41" fmla="*/ 604 h 705"/>
                  <a:gd name="T42" fmla="*/ 382 w 578"/>
                  <a:gd name="T43" fmla="*/ 596 h 705"/>
                  <a:gd name="T44" fmla="*/ 382 w 578"/>
                  <a:gd name="T45" fmla="*/ 637 h 705"/>
                  <a:gd name="T46" fmla="*/ 413 w 578"/>
                  <a:gd name="T47" fmla="*/ 553 h 705"/>
                  <a:gd name="T48" fmla="*/ 450 w 578"/>
                  <a:gd name="T49" fmla="*/ 494 h 705"/>
                  <a:gd name="T50" fmla="*/ 431 w 578"/>
                  <a:gd name="T51" fmla="*/ 612 h 705"/>
                  <a:gd name="T52" fmla="*/ 462 w 578"/>
                  <a:gd name="T53" fmla="*/ 545 h 705"/>
                  <a:gd name="T54" fmla="*/ 486 w 578"/>
                  <a:gd name="T55" fmla="*/ 520 h 705"/>
                  <a:gd name="T56" fmla="*/ 504 w 578"/>
                  <a:gd name="T57" fmla="*/ 520 h 705"/>
                  <a:gd name="T58" fmla="*/ 510 w 578"/>
                  <a:gd name="T59" fmla="*/ 393 h 705"/>
                  <a:gd name="T60" fmla="*/ 523 w 578"/>
                  <a:gd name="T61" fmla="*/ 536 h 705"/>
                  <a:gd name="T62" fmla="*/ 541 w 578"/>
                  <a:gd name="T63" fmla="*/ 436 h 705"/>
                  <a:gd name="T64" fmla="*/ 541 w 578"/>
                  <a:gd name="T65" fmla="*/ 276 h 705"/>
                  <a:gd name="T66" fmla="*/ 553 w 578"/>
                  <a:gd name="T67" fmla="*/ 393 h 705"/>
                  <a:gd name="T68" fmla="*/ 578 w 578"/>
                  <a:gd name="T69" fmla="*/ 343 h 705"/>
                  <a:gd name="T70" fmla="*/ 547 w 578"/>
                  <a:gd name="T71" fmla="*/ 150 h 705"/>
                  <a:gd name="T72" fmla="*/ 541 w 578"/>
                  <a:gd name="T73" fmla="*/ 0 h 7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78" h="705">
                    <a:moveTo>
                      <a:pt x="462" y="109"/>
                    </a:moveTo>
                    <a:lnTo>
                      <a:pt x="419" y="201"/>
                    </a:lnTo>
                    <a:lnTo>
                      <a:pt x="370" y="284"/>
                    </a:lnTo>
                    <a:lnTo>
                      <a:pt x="291" y="368"/>
                    </a:lnTo>
                    <a:lnTo>
                      <a:pt x="212" y="436"/>
                    </a:lnTo>
                    <a:lnTo>
                      <a:pt x="103" y="503"/>
                    </a:lnTo>
                    <a:lnTo>
                      <a:pt x="0" y="528"/>
                    </a:lnTo>
                    <a:lnTo>
                      <a:pt x="6" y="545"/>
                    </a:lnTo>
                    <a:lnTo>
                      <a:pt x="97" y="536"/>
                    </a:lnTo>
                    <a:lnTo>
                      <a:pt x="60" y="586"/>
                    </a:lnTo>
                    <a:lnTo>
                      <a:pt x="24" y="620"/>
                    </a:lnTo>
                    <a:lnTo>
                      <a:pt x="72" y="604"/>
                    </a:lnTo>
                    <a:lnTo>
                      <a:pt x="121" y="545"/>
                    </a:lnTo>
                    <a:lnTo>
                      <a:pt x="115" y="596"/>
                    </a:lnTo>
                    <a:lnTo>
                      <a:pt x="78" y="645"/>
                    </a:lnTo>
                    <a:lnTo>
                      <a:pt x="36" y="696"/>
                    </a:lnTo>
                    <a:lnTo>
                      <a:pt x="60" y="696"/>
                    </a:lnTo>
                    <a:lnTo>
                      <a:pt x="121" y="629"/>
                    </a:lnTo>
                    <a:lnTo>
                      <a:pt x="152" y="570"/>
                    </a:lnTo>
                    <a:lnTo>
                      <a:pt x="134" y="645"/>
                    </a:lnTo>
                    <a:lnTo>
                      <a:pt x="91" y="705"/>
                    </a:lnTo>
                    <a:lnTo>
                      <a:pt x="152" y="654"/>
                    </a:lnTo>
                    <a:lnTo>
                      <a:pt x="182" y="596"/>
                    </a:lnTo>
                    <a:lnTo>
                      <a:pt x="188" y="620"/>
                    </a:lnTo>
                    <a:lnTo>
                      <a:pt x="182" y="670"/>
                    </a:lnTo>
                    <a:lnTo>
                      <a:pt x="200" y="670"/>
                    </a:lnTo>
                    <a:lnTo>
                      <a:pt x="225" y="612"/>
                    </a:lnTo>
                    <a:lnTo>
                      <a:pt x="243" y="604"/>
                    </a:lnTo>
                    <a:lnTo>
                      <a:pt x="237" y="654"/>
                    </a:lnTo>
                    <a:lnTo>
                      <a:pt x="225" y="678"/>
                    </a:lnTo>
                    <a:lnTo>
                      <a:pt x="249" y="678"/>
                    </a:lnTo>
                    <a:lnTo>
                      <a:pt x="273" y="620"/>
                    </a:lnTo>
                    <a:lnTo>
                      <a:pt x="297" y="570"/>
                    </a:lnTo>
                    <a:lnTo>
                      <a:pt x="291" y="620"/>
                    </a:lnTo>
                    <a:lnTo>
                      <a:pt x="273" y="654"/>
                    </a:lnTo>
                    <a:lnTo>
                      <a:pt x="310" y="629"/>
                    </a:lnTo>
                    <a:lnTo>
                      <a:pt x="340" y="512"/>
                    </a:lnTo>
                    <a:lnTo>
                      <a:pt x="347" y="553"/>
                    </a:lnTo>
                    <a:lnTo>
                      <a:pt x="334" y="604"/>
                    </a:lnTo>
                    <a:lnTo>
                      <a:pt x="322" y="637"/>
                    </a:lnTo>
                    <a:lnTo>
                      <a:pt x="340" y="654"/>
                    </a:lnTo>
                    <a:lnTo>
                      <a:pt x="365" y="604"/>
                    </a:lnTo>
                    <a:lnTo>
                      <a:pt x="376" y="553"/>
                    </a:lnTo>
                    <a:lnTo>
                      <a:pt x="382" y="596"/>
                    </a:lnTo>
                    <a:lnTo>
                      <a:pt x="370" y="620"/>
                    </a:lnTo>
                    <a:lnTo>
                      <a:pt x="382" y="637"/>
                    </a:lnTo>
                    <a:lnTo>
                      <a:pt x="395" y="596"/>
                    </a:lnTo>
                    <a:lnTo>
                      <a:pt x="413" y="553"/>
                    </a:lnTo>
                    <a:lnTo>
                      <a:pt x="444" y="469"/>
                    </a:lnTo>
                    <a:lnTo>
                      <a:pt x="450" y="494"/>
                    </a:lnTo>
                    <a:lnTo>
                      <a:pt x="444" y="553"/>
                    </a:lnTo>
                    <a:lnTo>
                      <a:pt x="431" y="612"/>
                    </a:lnTo>
                    <a:lnTo>
                      <a:pt x="450" y="612"/>
                    </a:lnTo>
                    <a:lnTo>
                      <a:pt x="462" y="545"/>
                    </a:lnTo>
                    <a:lnTo>
                      <a:pt x="473" y="461"/>
                    </a:lnTo>
                    <a:lnTo>
                      <a:pt x="486" y="520"/>
                    </a:lnTo>
                    <a:lnTo>
                      <a:pt x="486" y="561"/>
                    </a:lnTo>
                    <a:lnTo>
                      <a:pt x="504" y="520"/>
                    </a:lnTo>
                    <a:lnTo>
                      <a:pt x="498" y="452"/>
                    </a:lnTo>
                    <a:lnTo>
                      <a:pt x="510" y="393"/>
                    </a:lnTo>
                    <a:lnTo>
                      <a:pt x="523" y="485"/>
                    </a:lnTo>
                    <a:lnTo>
                      <a:pt x="523" y="536"/>
                    </a:lnTo>
                    <a:lnTo>
                      <a:pt x="535" y="512"/>
                    </a:lnTo>
                    <a:lnTo>
                      <a:pt x="541" y="436"/>
                    </a:lnTo>
                    <a:lnTo>
                      <a:pt x="541" y="343"/>
                    </a:lnTo>
                    <a:lnTo>
                      <a:pt x="541" y="276"/>
                    </a:lnTo>
                    <a:lnTo>
                      <a:pt x="559" y="335"/>
                    </a:lnTo>
                    <a:lnTo>
                      <a:pt x="553" y="393"/>
                    </a:lnTo>
                    <a:lnTo>
                      <a:pt x="572" y="403"/>
                    </a:lnTo>
                    <a:lnTo>
                      <a:pt x="578" y="343"/>
                    </a:lnTo>
                    <a:lnTo>
                      <a:pt x="572" y="243"/>
                    </a:lnTo>
                    <a:lnTo>
                      <a:pt x="547" y="150"/>
                    </a:lnTo>
                    <a:lnTo>
                      <a:pt x="541" y="91"/>
                    </a:lnTo>
                    <a:lnTo>
                      <a:pt x="541" y="0"/>
                    </a:lnTo>
                    <a:lnTo>
                      <a:pt x="462" y="109"/>
                    </a:lnTo>
                    <a:close/>
                  </a:path>
                </a:pathLst>
              </a:custGeom>
              <a:solidFill>
                <a:srgbClr val="0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9" name="Freeform 137"/>
              <p:cNvSpPr>
                <a:spLocks/>
              </p:cNvSpPr>
              <p:nvPr/>
            </p:nvSpPr>
            <p:spPr bwMode="auto">
              <a:xfrm>
                <a:off x="5171" y="3396"/>
                <a:ext cx="129" cy="144"/>
              </a:xfrm>
              <a:custGeom>
                <a:avLst/>
                <a:gdLst>
                  <a:gd name="T0" fmla="*/ 468 w 644"/>
                  <a:gd name="T1" fmla="*/ 204 h 719"/>
                  <a:gd name="T2" fmla="*/ 326 w 644"/>
                  <a:gd name="T3" fmla="*/ 377 h 719"/>
                  <a:gd name="T4" fmla="*/ 115 w 644"/>
                  <a:gd name="T5" fmla="*/ 513 h 719"/>
                  <a:gd name="T6" fmla="*/ 6 w 644"/>
                  <a:gd name="T7" fmla="*/ 557 h 719"/>
                  <a:gd name="T8" fmla="*/ 67 w 644"/>
                  <a:gd name="T9" fmla="*/ 599 h 719"/>
                  <a:gd name="T10" fmla="*/ 82 w 644"/>
                  <a:gd name="T11" fmla="*/ 618 h 719"/>
                  <a:gd name="T12" fmla="*/ 129 w 644"/>
                  <a:gd name="T13" fmla="*/ 609 h 719"/>
                  <a:gd name="T14" fmla="*/ 40 w 644"/>
                  <a:gd name="T15" fmla="*/ 711 h 719"/>
                  <a:gd name="T16" fmla="*/ 135 w 644"/>
                  <a:gd name="T17" fmla="*/ 643 h 719"/>
                  <a:gd name="T18" fmla="*/ 149 w 644"/>
                  <a:gd name="T19" fmla="*/ 659 h 719"/>
                  <a:gd name="T20" fmla="*/ 169 w 644"/>
                  <a:gd name="T21" fmla="*/ 669 h 719"/>
                  <a:gd name="T22" fmla="*/ 210 w 644"/>
                  <a:gd name="T23" fmla="*/ 634 h 719"/>
                  <a:gd name="T24" fmla="*/ 223 w 644"/>
                  <a:gd name="T25" fmla="*/ 685 h 719"/>
                  <a:gd name="T26" fmla="*/ 271 w 644"/>
                  <a:gd name="T27" fmla="*/ 618 h 719"/>
                  <a:gd name="T28" fmla="*/ 251 w 644"/>
                  <a:gd name="T29" fmla="*/ 695 h 719"/>
                  <a:gd name="T30" fmla="*/ 305 w 644"/>
                  <a:gd name="T31" fmla="*/ 634 h 719"/>
                  <a:gd name="T32" fmla="*/ 326 w 644"/>
                  <a:gd name="T33" fmla="*/ 634 h 719"/>
                  <a:gd name="T34" fmla="*/ 346 w 644"/>
                  <a:gd name="T35" fmla="*/ 643 h 719"/>
                  <a:gd name="T36" fmla="*/ 386 w 644"/>
                  <a:gd name="T37" fmla="*/ 566 h 719"/>
                  <a:gd name="T38" fmla="*/ 359 w 644"/>
                  <a:gd name="T39" fmla="*/ 651 h 719"/>
                  <a:gd name="T40" fmla="*/ 406 w 644"/>
                  <a:gd name="T41" fmla="*/ 618 h 719"/>
                  <a:gd name="T42" fmla="*/ 427 w 644"/>
                  <a:gd name="T43" fmla="*/ 609 h 719"/>
                  <a:gd name="T44" fmla="*/ 427 w 644"/>
                  <a:gd name="T45" fmla="*/ 651 h 719"/>
                  <a:gd name="T46" fmla="*/ 462 w 644"/>
                  <a:gd name="T47" fmla="*/ 566 h 719"/>
                  <a:gd name="T48" fmla="*/ 502 w 644"/>
                  <a:gd name="T49" fmla="*/ 505 h 719"/>
                  <a:gd name="T50" fmla="*/ 482 w 644"/>
                  <a:gd name="T51" fmla="*/ 626 h 719"/>
                  <a:gd name="T52" fmla="*/ 515 w 644"/>
                  <a:gd name="T53" fmla="*/ 557 h 719"/>
                  <a:gd name="T54" fmla="*/ 542 w 644"/>
                  <a:gd name="T55" fmla="*/ 530 h 719"/>
                  <a:gd name="T56" fmla="*/ 562 w 644"/>
                  <a:gd name="T57" fmla="*/ 530 h 719"/>
                  <a:gd name="T58" fmla="*/ 569 w 644"/>
                  <a:gd name="T59" fmla="*/ 402 h 719"/>
                  <a:gd name="T60" fmla="*/ 582 w 644"/>
                  <a:gd name="T61" fmla="*/ 549 h 719"/>
                  <a:gd name="T62" fmla="*/ 604 w 644"/>
                  <a:gd name="T63" fmla="*/ 445 h 719"/>
                  <a:gd name="T64" fmla="*/ 604 w 644"/>
                  <a:gd name="T65" fmla="*/ 281 h 719"/>
                  <a:gd name="T66" fmla="*/ 618 w 644"/>
                  <a:gd name="T67" fmla="*/ 402 h 719"/>
                  <a:gd name="T68" fmla="*/ 644 w 644"/>
                  <a:gd name="T69" fmla="*/ 350 h 719"/>
                  <a:gd name="T70" fmla="*/ 611 w 644"/>
                  <a:gd name="T71" fmla="*/ 153 h 719"/>
                  <a:gd name="T72" fmla="*/ 604 w 644"/>
                  <a:gd name="T73" fmla="*/ 0 h 7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44" h="719">
                    <a:moveTo>
                      <a:pt x="515" y="110"/>
                    </a:moveTo>
                    <a:lnTo>
                      <a:pt x="468" y="204"/>
                    </a:lnTo>
                    <a:lnTo>
                      <a:pt x="413" y="290"/>
                    </a:lnTo>
                    <a:lnTo>
                      <a:pt x="326" y="377"/>
                    </a:lnTo>
                    <a:lnTo>
                      <a:pt x="237" y="445"/>
                    </a:lnTo>
                    <a:lnTo>
                      <a:pt x="115" y="513"/>
                    </a:lnTo>
                    <a:lnTo>
                      <a:pt x="0" y="538"/>
                    </a:lnTo>
                    <a:lnTo>
                      <a:pt x="6" y="557"/>
                    </a:lnTo>
                    <a:lnTo>
                      <a:pt x="109" y="549"/>
                    </a:lnTo>
                    <a:lnTo>
                      <a:pt x="67" y="599"/>
                    </a:lnTo>
                    <a:lnTo>
                      <a:pt x="26" y="634"/>
                    </a:lnTo>
                    <a:lnTo>
                      <a:pt x="82" y="618"/>
                    </a:lnTo>
                    <a:lnTo>
                      <a:pt x="135" y="557"/>
                    </a:lnTo>
                    <a:lnTo>
                      <a:pt x="129" y="609"/>
                    </a:lnTo>
                    <a:lnTo>
                      <a:pt x="89" y="659"/>
                    </a:lnTo>
                    <a:lnTo>
                      <a:pt x="40" y="711"/>
                    </a:lnTo>
                    <a:lnTo>
                      <a:pt x="67" y="711"/>
                    </a:lnTo>
                    <a:lnTo>
                      <a:pt x="135" y="643"/>
                    </a:lnTo>
                    <a:lnTo>
                      <a:pt x="169" y="582"/>
                    </a:lnTo>
                    <a:lnTo>
                      <a:pt x="149" y="659"/>
                    </a:lnTo>
                    <a:lnTo>
                      <a:pt x="102" y="719"/>
                    </a:lnTo>
                    <a:lnTo>
                      <a:pt x="169" y="669"/>
                    </a:lnTo>
                    <a:lnTo>
                      <a:pt x="202" y="609"/>
                    </a:lnTo>
                    <a:lnTo>
                      <a:pt x="210" y="634"/>
                    </a:lnTo>
                    <a:lnTo>
                      <a:pt x="202" y="685"/>
                    </a:lnTo>
                    <a:lnTo>
                      <a:pt x="223" y="685"/>
                    </a:lnTo>
                    <a:lnTo>
                      <a:pt x="251" y="626"/>
                    </a:lnTo>
                    <a:lnTo>
                      <a:pt x="271" y="618"/>
                    </a:lnTo>
                    <a:lnTo>
                      <a:pt x="265" y="669"/>
                    </a:lnTo>
                    <a:lnTo>
                      <a:pt x="251" y="695"/>
                    </a:lnTo>
                    <a:lnTo>
                      <a:pt x="278" y="695"/>
                    </a:lnTo>
                    <a:lnTo>
                      <a:pt x="305" y="634"/>
                    </a:lnTo>
                    <a:lnTo>
                      <a:pt x="333" y="582"/>
                    </a:lnTo>
                    <a:lnTo>
                      <a:pt x="326" y="634"/>
                    </a:lnTo>
                    <a:lnTo>
                      <a:pt x="305" y="669"/>
                    </a:lnTo>
                    <a:lnTo>
                      <a:pt x="346" y="643"/>
                    </a:lnTo>
                    <a:lnTo>
                      <a:pt x="379" y="522"/>
                    </a:lnTo>
                    <a:lnTo>
                      <a:pt x="386" y="566"/>
                    </a:lnTo>
                    <a:lnTo>
                      <a:pt x="373" y="618"/>
                    </a:lnTo>
                    <a:lnTo>
                      <a:pt x="359" y="651"/>
                    </a:lnTo>
                    <a:lnTo>
                      <a:pt x="379" y="669"/>
                    </a:lnTo>
                    <a:lnTo>
                      <a:pt x="406" y="618"/>
                    </a:lnTo>
                    <a:lnTo>
                      <a:pt x="420" y="566"/>
                    </a:lnTo>
                    <a:lnTo>
                      <a:pt x="427" y="609"/>
                    </a:lnTo>
                    <a:lnTo>
                      <a:pt x="413" y="634"/>
                    </a:lnTo>
                    <a:lnTo>
                      <a:pt x="427" y="651"/>
                    </a:lnTo>
                    <a:lnTo>
                      <a:pt x="441" y="609"/>
                    </a:lnTo>
                    <a:lnTo>
                      <a:pt x="462" y="566"/>
                    </a:lnTo>
                    <a:lnTo>
                      <a:pt x="495" y="479"/>
                    </a:lnTo>
                    <a:lnTo>
                      <a:pt x="502" y="505"/>
                    </a:lnTo>
                    <a:lnTo>
                      <a:pt x="495" y="566"/>
                    </a:lnTo>
                    <a:lnTo>
                      <a:pt x="482" y="626"/>
                    </a:lnTo>
                    <a:lnTo>
                      <a:pt x="502" y="626"/>
                    </a:lnTo>
                    <a:lnTo>
                      <a:pt x="515" y="557"/>
                    </a:lnTo>
                    <a:lnTo>
                      <a:pt x="529" y="471"/>
                    </a:lnTo>
                    <a:lnTo>
                      <a:pt x="542" y="530"/>
                    </a:lnTo>
                    <a:lnTo>
                      <a:pt x="542" y="574"/>
                    </a:lnTo>
                    <a:lnTo>
                      <a:pt x="562" y="530"/>
                    </a:lnTo>
                    <a:lnTo>
                      <a:pt x="555" y="463"/>
                    </a:lnTo>
                    <a:lnTo>
                      <a:pt x="569" y="402"/>
                    </a:lnTo>
                    <a:lnTo>
                      <a:pt x="582" y="497"/>
                    </a:lnTo>
                    <a:lnTo>
                      <a:pt x="582" y="549"/>
                    </a:lnTo>
                    <a:lnTo>
                      <a:pt x="597" y="522"/>
                    </a:lnTo>
                    <a:lnTo>
                      <a:pt x="604" y="445"/>
                    </a:lnTo>
                    <a:lnTo>
                      <a:pt x="604" y="350"/>
                    </a:lnTo>
                    <a:lnTo>
                      <a:pt x="604" y="281"/>
                    </a:lnTo>
                    <a:lnTo>
                      <a:pt x="624" y="342"/>
                    </a:lnTo>
                    <a:lnTo>
                      <a:pt x="618" y="402"/>
                    </a:lnTo>
                    <a:lnTo>
                      <a:pt x="638" y="410"/>
                    </a:lnTo>
                    <a:lnTo>
                      <a:pt x="644" y="350"/>
                    </a:lnTo>
                    <a:lnTo>
                      <a:pt x="638" y="248"/>
                    </a:lnTo>
                    <a:lnTo>
                      <a:pt x="611" y="153"/>
                    </a:lnTo>
                    <a:lnTo>
                      <a:pt x="604" y="93"/>
                    </a:lnTo>
                    <a:lnTo>
                      <a:pt x="604" y="0"/>
                    </a:lnTo>
                    <a:lnTo>
                      <a:pt x="515" y="110"/>
                    </a:lnTo>
                    <a:close/>
                  </a:path>
                </a:pathLst>
              </a:custGeom>
              <a:solidFill>
                <a:srgbClr val="0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0" name="Freeform 138"/>
              <p:cNvSpPr>
                <a:spLocks/>
              </p:cNvSpPr>
              <p:nvPr/>
            </p:nvSpPr>
            <p:spPr bwMode="auto">
              <a:xfrm>
                <a:off x="5132" y="3463"/>
                <a:ext cx="165" cy="158"/>
              </a:xfrm>
              <a:custGeom>
                <a:avLst/>
                <a:gdLst>
                  <a:gd name="T0" fmla="*/ 599 w 826"/>
                  <a:gd name="T1" fmla="*/ 225 h 789"/>
                  <a:gd name="T2" fmla="*/ 417 w 826"/>
                  <a:gd name="T3" fmla="*/ 414 h 789"/>
                  <a:gd name="T4" fmla="*/ 147 w 826"/>
                  <a:gd name="T5" fmla="*/ 563 h 789"/>
                  <a:gd name="T6" fmla="*/ 7 w 826"/>
                  <a:gd name="T7" fmla="*/ 611 h 789"/>
                  <a:gd name="T8" fmla="*/ 85 w 826"/>
                  <a:gd name="T9" fmla="*/ 657 h 789"/>
                  <a:gd name="T10" fmla="*/ 103 w 826"/>
                  <a:gd name="T11" fmla="*/ 677 h 789"/>
                  <a:gd name="T12" fmla="*/ 164 w 826"/>
                  <a:gd name="T13" fmla="*/ 669 h 789"/>
                  <a:gd name="T14" fmla="*/ 51 w 826"/>
                  <a:gd name="T15" fmla="*/ 780 h 789"/>
                  <a:gd name="T16" fmla="*/ 172 w 826"/>
                  <a:gd name="T17" fmla="*/ 704 h 789"/>
                  <a:gd name="T18" fmla="*/ 190 w 826"/>
                  <a:gd name="T19" fmla="*/ 723 h 789"/>
                  <a:gd name="T20" fmla="*/ 217 w 826"/>
                  <a:gd name="T21" fmla="*/ 734 h 789"/>
                  <a:gd name="T22" fmla="*/ 269 w 826"/>
                  <a:gd name="T23" fmla="*/ 696 h 789"/>
                  <a:gd name="T24" fmla="*/ 285 w 826"/>
                  <a:gd name="T25" fmla="*/ 752 h 789"/>
                  <a:gd name="T26" fmla="*/ 346 w 826"/>
                  <a:gd name="T27" fmla="*/ 677 h 789"/>
                  <a:gd name="T28" fmla="*/ 321 w 826"/>
                  <a:gd name="T29" fmla="*/ 762 h 789"/>
                  <a:gd name="T30" fmla="*/ 390 w 826"/>
                  <a:gd name="T31" fmla="*/ 696 h 789"/>
                  <a:gd name="T32" fmla="*/ 417 w 826"/>
                  <a:gd name="T33" fmla="*/ 696 h 789"/>
                  <a:gd name="T34" fmla="*/ 443 w 826"/>
                  <a:gd name="T35" fmla="*/ 704 h 789"/>
                  <a:gd name="T36" fmla="*/ 495 w 826"/>
                  <a:gd name="T37" fmla="*/ 620 h 789"/>
                  <a:gd name="T38" fmla="*/ 459 w 826"/>
                  <a:gd name="T39" fmla="*/ 714 h 789"/>
                  <a:gd name="T40" fmla="*/ 521 w 826"/>
                  <a:gd name="T41" fmla="*/ 677 h 789"/>
                  <a:gd name="T42" fmla="*/ 547 w 826"/>
                  <a:gd name="T43" fmla="*/ 669 h 789"/>
                  <a:gd name="T44" fmla="*/ 547 w 826"/>
                  <a:gd name="T45" fmla="*/ 714 h 789"/>
                  <a:gd name="T46" fmla="*/ 592 w 826"/>
                  <a:gd name="T47" fmla="*/ 620 h 789"/>
                  <a:gd name="T48" fmla="*/ 643 w 826"/>
                  <a:gd name="T49" fmla="*/ 555 h 789"/>
                  <a:gd name="T50" fmla="*/ 617 w 826"/>
                  <a:gd name="T51" fmla="*/ 686 h 789"/>
                  <a:gd name="T52" fmla="*/ 660 w 826"/>
                  <a:gd name="T53" fmla="*/ 611 h 789"/>
                  <a:gd name="T54" fmla="*/ 695 w 826"/>
                  <a:gd name="T55" fmla="*/ 581 h 789"/>
                  <a:gd name="T56" fmla="*/ 721 w 826"/>
                  <a:gd name="T57" fmla="*/ 581 h 789"/>
                  <a:gd name="T58" fmla="*/ 730 w 826"/>
                  <a:gd name="T59" fmla="*/ 440 h 789"/>
                  <a:gd name="T60" fmla="*/ 748 w 826"/>
                  <a:gd name="T61" fmla="*/ 602 h 789"/>
                  <a:gd name="T62" fmla="*/ 773 w 826"/>
                  <a:gd name="T63" fmla="*/ 487 h 789"/>
                  <a:gd name="T64" fmla="*/ 773 w 826"/>
                  <a:gd name="T65" fmla="*/ 309 h 789"/>
                  <a:gd name="T66" fmla="*/ 791 w 826"/>
                  <a:gd name="T67" fmla="*/ 440 h 789"/>
                  <a:gd name="T68" fmla="*/ 826 w 826"/>
                  <a:gd name="T69" fmla="*/ 384 h 789"/>
                  <a:gd name="T70" fmla="*/ 782 w 826"/>
                  <a:gd name="T71" fmla="*/ 168 h 789"/>
                  <a:gd name="T72" fmla="*/ 773 w 826"/>
                  <a:gd name="T73" fmla="*/ 0 h 7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26" h="789">
                    <a:moveTo>
                      <a:pt x="660" y="120"/>
                    </a:moveTo>
                    <a:lnTo>
                      <a:pt x="599" y="225"/>
                    </a:lnTo>
                    <a:lnTo>
                      <a:pt x="529" y="318"/>
                    </a:lnTo>
                    <a:lnTo>
                      <a:pt x="417" y="414"/>
                    </a:lnTo>
                    <a:lnTo>
                      <a:pt x="303" y="487"/>
                    </a:lnTo>
                    <a:lnTo>
                      <a:pt x="147" y="563"/>
                    </a:lnTo>
                    <a:lnTo>
                      <a:pt x="0" y="592"/>
                    </a:lnTo>
                    <a:lnTo>
                      <a:pt x="7" y="611"/>
                    </a:lnTo>
                    <a:lnTo>
                      <a:pt x="138" y="602"/>
                    </a:lnTo>
                    <a:lnTo>
                      <a:pt x="85" y="657"/>
                    </a:lnTo>
                    <a:lnTo>
                      <a:pt x="33" y="696"/>
                    </a:lnTo>
                    <a:lnTo>
                      <a:pt x="103" y="677"/>
                    </a:lnTo>
                    <a:lnTo>
                      <a:pt x="172" y="611"/>
                    </a:lnTo>
                    <a:lnTo>
                      <a:pt x="164" y="669"/>
                    </a:lnTo>
                    <a:lnTo>
                      <a:pt x="112" y="723"/>
                    </a:lnTo>
                    <a:lnTo>
                      <a:pt x="51" y="780"/>
                    </a:lnTo>
                    <a:lnTo>
                      <a:pt x="85" y="780"/>
                    </a:lnTo>
                    <a:lnTo>
                      <a:pt x="172" y="704"/>
                    </a:lnTo>
                    <a:lnTo>
                      <a:pt x="217" y="639"/>
                    </a:lnTo>
                    <a:lnTo>
                      <a:pt x="190" y="723"/>
                    </a:lnTo>
                    <a:lnTo>
                      <a:pt x="129" y="789"/>
                    </a:lnTo>
                    <a:lnTo>
                      <a:pt x="217" y="734"/>
                    </a:lnTo>
                    <a:lnTo>
                      <a:pt x="259" y="669"/>
                    </a:lnTo>
                    <a:lnTo>
                      <a:pt x="269" y="696"/>
                    </a:lnTo>
                    <a:lnTo>
                      <a:pt x="259" y="752"/>
                    </a:lnTo>
                    <a:lnTo>
                      <a:pt x="285" y="752"/>
                    </a:lnTo>
                    <a:lnTo>
                      <a:pt x="321" y="686"/>
                    </a:lnTo>
                    <a:lnTo>
                      <a:pt x="346" y="677"/>
                    </a:lnTo>
                    <a:lnTo>
                      <a:pt x="338" y="734"/>
                    </a:lnTo>
                    <a:lnTo>
                      <a:pt x="321" y="762"/>
                    </a:lnTo>
                    <a:lnTo>
                      <a:pt x="355" y="762"/>
                    </a:lnTo>
                    <a:lnTo>
                      <a:pt x="390" y="696"/>
                    </a:lnTo>
                    <a:lnTo>
                      <a:pt x="426" y="639"/>
                    </a:lnTo>
                    <a:lnTo>
                      <a:pt x="417" y="696"/>
                    </a:lnTo>
                    <a:lnTo>
                      <a:pt x="390" y="734"/>
                    </a:lnTo>
                    <a:lnTo>
                      <a:pt x="443" y="704"/>
                    </a:lnTo>
                    <a:lnTo>
                      <a:pt x="486" y="573"/>
                    </a:lnTo>
                    <a:lnTo>
                      <a:pt x="495" y="620"/>
                    </a:lnTo>
                    <a:lnTo>
                      <a:pt x="478" y="677"/>
                    </a:lnTo>
                    <a:lnTo>
                      <a:pt x="459" y="714"/>
                    </a:lnTo>
                    <a:lnTo>
                      <a:pt x="486" y="734"/>
                    </a:lnTo>
                    <a:lnTo>
                      <a:pt x="521" y="677"/>
                    </a:lnTo>
                    <a:lnTo>
                      <a:pt x="538" y="620"/>
                    </a:lnTo>
                    <a:lnTo>
                      <a:pt x="547" y="669"/>
                    </a:lnTo>
                    <a:lnTo>
                      <a:pt x="529" y="696"/>
                    </a:lnTo>
                    <a:lnTo>
                      <a:pt x="547" y="714"/>
                    </a:lnTo>
                    <a:lnTo>
                      <a:pt x="564" y="669"/>
                    </a:lnTo>
                    <a:lnTo>
                      <a:pt x="592" y="620"/>
                    </a:lnTo>
                    <a:lnTo>
                      <a:pt x="634" y="525"/>
                    </a:lnTo>
                    <a:lnTo>
                      <a:pt x="643" y="555"/>
                    </a:lnTo>
                    <a:lnTo>
                      <a:pt x="634" y="620"/>
                    </a:lnTo>
                    <a:lnTo>
                      <a:pt x="617" y="686"/>
                    </a:lnTo>
                    <a:lnTo>
                      <a:pt x="643" y="686"/>
                    </a:lnTo>
                    <a:lnTo>
                      <a:pt x="660" y="611"/>
                    </a:lnTo>
                    <a:lnTo>
                      <a:pt x="678" y="516"/>
                    </a:lnTo>
                    <a:lnTo>
                      <a:pt x="695" y="581"/>
                    </a:lnTo>
                    <a:lnTo>
                      <a:pt x="695" y="628"/>
                    </a:lnTo>
                    <a:lnTo>
                      <a:pt x="721" y="581"/>
                    </a:lnTo>
                    <a:lnTo>
                      <a:pt x="712" y="508"/>
                    </a:lnTo>
                    <a:lnTo>
                      <a:pt x="730" y="440"/>
                    </a:lnTo>
                    <a:lnTo>
                      <a:pt x="748" y="546"/>
                    </a:lnTo>
                    <a:lnTo>
                      <a:pt x="748" y="602"/>
                    </a:lnTo>
                    <a:lnTo>
                      <a:pt x="766" y="573"/>
                    </a:lnTo>
                    <a:lnTo>
                      <a:pt x="773" y="487"/>
                    </a:lnTo>
                    <a:lnTo>
                      <a:pt x="773" y="384"/>
                    </a:lnTo>
                    <a:lnTo>
                      <a:pt x="773" y="309"/>
                    </a:lnTo>
                    <a:lnTo>
                      <a:pt x="799" y="375"/>
                    </a:lnTo>
                    <a:lnTo>
                      <a:pt x="791" y="440"/>
                    </a:lnTo>
                    <a:lnTo>
                      <a:pt x="818" y="450"/>
                    </a:lnTo>
                    <a:lnTo>
                      <a:pt x="826" y="384"/>
                    </a:lnTo>
                    <a:lnTo>
                      <a:pt x="818" y="272"/>
                    </a:lnTo>
                    <a:lnTo>
                      <a:pt x="782" y="168"/>
                    </a:lnTo>
                    <a:lnTo>
                      <a:pt x="773" y="101"/>
                    </a:lnTo>
                    <a:lnTo>
                      <a:pt x="773" y="0"/>
                    </a:lnTo>
                    <a:lnTo>
                      <a:pt x="660" y="120"/>
                    </a:lnTo>
                    <a:close/>
                  </a:path>
                </a:pathLst>
              </a:custGeom>
              <a:solidFill>
                <a:srgbClr val="0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1" name="Freeform 139"/>
              <p:cNvSpPr>
                <a:spLocks/>
              </p:cNvSpPr>
              <p:nvPr/>
            </p:nvSpPr>
            <p:spPr bwMode="auto">
              <a:xfrm>
                <a:off x="5098" y="3538"/>
                <a:ext cx="194" cy="180"/>
              </a:xfrm>
              <a:custGeom>
                <a:avLst/>
                <a:gdLst>
                  <a:gd name="T0" fmla="*/ 759 w 972"/>
                  <a:gd name="T1" fmla="*/ 235 h 898"/>
                  <a:gd name="T2" fmla="*/ 401 w 972"/>
                  <a:gd name="T3" fmla="*/ 444 h 898"/>
                  <a:gd name="T4" fmla="*/ 102 w 972"/>
                  <a:gd name="T5" fmla="*/ 520 h 898"/>
                  <a:gd name="T6" fmla="*/ 60 w 972"/>
                  <a:gd name="T7" fmla="*/ 553 h 898"/>
                  <a:gd name="T8" fmla="*/ 133 w 972"/>
                  <a:gd name="T9" fmla="*/ 604 h 898"/>
                  <a:gd name="T10" fmla="*/ 0 w 972"/>
                  <a:gd name="T11" fmla="*/ 705 h 898"/>
                  <a:gd name="T12" fmla="*/ 151 w 972"/>
                  <a:gd name="T13" fmla="*/ 646 h 898"/>
                  <a:gd name="T14" fmla="*/ 85 w 972"/>
                  <a:gd name="T15" fmla="*/ 756 h 898"/>
                  <a:gd name="T16" fmla="*/ 66 w 972"/>
                  <a:gd name="T17" fmla="*/ 814 h 898"/>
                  <a:gd name="T18" fmla="*/ 213 w 972"/>
                  <a:gd name="T19" fmla="*/ 646 h 898"/>
                  <a:gd name="T20" fmla="*/ 145 w 972"/>
                  <a:gd name="T21" fmla="*/ 847 h 898"/>
                  <a:gd name="T22" fmla="*/ 145 w 972"/>
                  <a:gd name="T23" fmla="*/ 898 h 898"/>
                  <a:gd name="T24" fmla="*/ 261 w 972"/>
                  <a:gd name="T25" fmla="*/ 655 h 898"/>
                  <a:gd name="T26" fmla="*/ 261 w 972"/>
                  <a:gd name="T27" fmla="*/ 806 h 898"/>
                  <a:gd name="T28" fmla="*/ 285 w 972"/>
                  <a:gd name="T29" fmla="*/ 822 h 898"/>
                  <a:gd name="T30" fmla="*/ 304 w 972"/>
                  <a:gd name="T31" fmla="*/ 637 h 898"/>
                  <a:gd name="T32" fmla="*/ 321 w 972"/>
                  <a:gd name="T33" fmla="*/ 822 h 898"/>
                  <a:gd name="T34" fmla="*/ 346 w 972"/>
                  <a:gd name="T35" fmla="*/ 830 h 898"/>
                  <a:gd name="T36" fmla="*/ 364 w 972"/>
                  <a:gd name="T37" fmla="*/ 847 h 898"/>
                  <a:gd name="T38" fmla="*/ 418 w 972"/>
                  <a:gd name="T39" fmla="*/ 637 h 898"/>
                  <a:gd name="T40" fmla="*/ 418 w 972"/>
                  <a:gd name="T41" fmla="*/ 806 h 898"/>
                  <a:gd name="T42" fmla="*/ 449 w 972"/>
                  <a:gd name="T43" fmla="*/ 797 h 898"/>
                  <a:gd name="T44" fmla="*/ 480 w 972"/>
                  <a:gd name="T45" fmla="*/ 571 h 898"/>
                  <a:gd name="T46" fmla="*/ 480 w 972"/>
                  <a:gd name="T47" fmla="*/ 806 h 898"/>
                  <a:gd name="T48" fmla="*/ 504 w 972"/>
                  <a:gd name="T49" fmla="*/ 822 h 898"/>
                  <a:gd name="T50" fmla="*/ 534 w 972"/>
                  <a:gd name="T51" fmla="*/ 738 h 898"/>
                  <a:gd name="T52" fmla="*/ 565 w 972"/>
                  <a:gd name="T53" fmla="*/ 764 h 898"/>
                  <a:gd name="T54" fmla="*/ 620 w 972"/>
                  <a:gd name="T55" fmla="*/ 613 h 898"/>
                  <a:gd name="T56" fmla="*/ 674 w 972"/>
                  <a:gd name="T57" fmla="*/ 613 h 898"/>
                  <a:gd name="T58" fmla="*/ 692 w 972"/>
                  <a:gd name="T59" fmla="*/ 646 h 898"/>
                  <a:gd name="T60" fmla="*/ 734 w 972"/>
                  <a:gd name="T61" fmla="*/ 520 h 898"/>
                  <a:gd name="T62" fmla="*/ 771 w 972"/>
                  <a:gd name="T63" fmla="*/ 495 h 898"/>
                  <a:gd name="T64" fmla="*/ 734 w 972"/>
                  <a:gd name="T65" fmla="*/ 596 h 898"/>
                  <a:gd name="T66" fmla="*/ 808 w 972"/>
                  <a:gd name="T67" fmla="*/ 504 h 898"/>
                  <a:gd name="T68" fmla="*/ 875 w 972"/>
                  <a:gd name="T69" fmla="*/ 344 h 898"/>
                  <a:gd name="T70" fmla="*/ 845 w 972"/>
                  <a:gd name="T71" fmla="*/ 495 h 898"/>
                  <a:gd name="T72" fmla="*/ 899 w 972"/>
                  <a:gd name="T73" fmla="*/ 327 h 898"/>
                  <a:gd name="T74" fmla="*/ 942 w 972"/>
                  <a:gd name="T75" fmla="*/ 269 h 898"/>
                  <a:gd name="T76" fmla="*/ 930 w 972"/>
                  <a:gd name="T77" fmla="*/ 202 h 898"/>
                  <a:gd name="T78" fmla="*/ 887 w 972"/>
                  <a:gd name="T79" fmla="*/ 68 h 8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972" h="898">
                    <a:moveTo>
                      <a:pt x="887" y="68"/>
                    </a:moveTo>
                    <a:lnTo>
                      <a:pt x="759" y="235"/>
                    </a:lnTo>
                    <a:lnTo>
                      <a:pt x="546" y="386"/>
                    </a:lnTo>
                    <a:lnTo>
                      <a:pt x="401" y="444"/>
                    </a:lnTo>
                    <a:lnTo>
                      <a:pt x="285" y="479"/>
                    </a:lnTo>
                    <a:lnTo>
                      <a:pt x="102" y="520"/>
                    </a:lnTo>
                    <a:lnTo>
                      <a:pt x="48" y="545"/>
                    </a:lnTo>
                    <a:lnTo>
                      <a:pt x="60" y="553"/>
                    </a:lnTo>
                    <a:lnTo>
                      <a:pt x="163" y="545"/>
                    </a:lnTo>
                    <a:lnTo>
                      <a:pt x="133" y="604"/>
                    </a:lnTo>
                    <a:lnTo>
                      <a:pt x="78" y="672"/>
                    </a:lnTo>
                    <a:lnTo>
                      <a:pt x="0" y="705"/>
                    </a:lnTo>
                    <a:lnTo>
                      <a:pt x="54" y="705"/>
                    </a:lnTo>
                    <a:lnTo>
                      <a:pt x="151" y="646"/>
                    </a:lnTo>
                    <a:lnTo>
                      <a:pt x="120" y="705"/>
                    </a:lnTo>
                    <a:lnTo>
                      <a:pt x="85" y="756"/>
                    </a:lnTo>
                    <a:lnTo>
                      <a:pt x="29" y="806"/>
                    </a:lnTo>
                    <a:lnTo>
                      <a:pt x="66" y="814"/>
                    </a:lnTo>
                    <a:lnTo>
                      <a:pt x="170" y="705"/>
                    </a:lnTo>
                    <a:lnTo>
                      <a:pt x="213" y="646"/>
                    </a:lnTo>
                    <a:lnTo>
                      <a:pt x="176" y="772"/>
                    </a:lnTo>
                    <a:lnTo>
                      <a:pt x="145" y="847"/>
                    </a:lnTo>
                    <a:lnTo>
                      <a:pt x="114" y="898"/>
                    </a:lnTo>
                    <a:lnTo>
                      <a:pt x="145" y="898"/>
                    </a:lnTo>
                    <a:lnTo>
                      <a:pt x="188" y="789"/>
                    </a:lnTo>
                    <a:lnTo>
                      <a:pt x="261" y="655"/>
                    </a:lnTo>
                    <a:lnTo>
                      <a:pt x="273" y="738"/>
                    </a:lnTo>
                    <a:lnTo>
                      <a:pt x="261" y="806"/>
                    </a:lnTo>
                    <a:lnTo>
                      <a:pt x="242" y="873"/>
                    </a:lnTo>
                    <a:lnTo>
                      <a:pt x="285" y="822"/>
                    </a:lnTo>
                    <a:lnTo>
                      <a:pt x="297" y="746"/>
                    </a:lnTo>
                    <a:lnTo>
                      <a:pt x="304" y="637"/>
                    </a:lnTo>
                    <a:lnTo>
                      <a:pt x="327" y="697"/>
                    </a:lnTo>
                    <a:lnTo>
                      <a:pt x="321" y="822"/>
                    </a:lnTo>
                    <a:lnTo>
                      <a:pt x="310" y="890"/>
                    </a:lnTo>
                    <a:lnTo>
                      <a:pt x="346" y="830"/>
                    </a:lnTo>
                    <a:lnTo>
                      <a:pt x="352" y="756"/>
                    </a:lnTo>
                    <a:lnTo>
                      <a:pt x="364" y="847"/>
                    </a:lnTo>
                    <a:lnTo>
                      <a:pt x="382" y="756"/>
                    </a:lnTo>
                    <a:lnTo>
                      <a:pt x="418" y="637"/>
                    </a:lnTo>
                    <a:lnTo>
                      <a:pt x="431" y="697"/>
                    </a:lnTo>
                    <a:lnTo>
                      <a:pt x="418" y="806"/>
                    </a:lnTo>
                    <a:lnTo>
                      <a:pt x="389" y="865"/>
                    </a:lnTo>
                    <a:lnTo>
                      <a:pt x="449" y="797"/>
                    </a:lnTo>
                    <a:lnTo>
                      <a:pt x="455" y="697"/>
                    </a:lnTo>
                    <a:lnTo>
                      <a:pt x="480" y="571"/>
                    </a:lnTo>
                    <a:lnTo>
                      <a:pt x="486" y="663"/>
                    </a:lnTo>
                    <a:lnTo>
                      <a:pt x="480" y="806"/>
                    </a:lnTo>
                    <a:lnTo>
                      <a:pt x="449" y="873"/>
                    </a:lnTo>
                    <a:lnTo>
                      <a:pt x="504" y="822"/>
                    </a:lnTo>
                    <a:lnTo>
                      <a:pt x="534" y="672"/>
                    </a:lnTo>
                    <a:lnTo>
                      <a:pt x="534" y="738"/>
                    </a:lnTo>
                    <a:lnTo>
                      <a:pt x="529" y="797"/>
                    </a:lnTo>
                    <a:lnTo>
                      <a:pt x="565" y="764"/>
                    </a:lnTo>
                    <a:lnTo>
                      <a:pt x="565" y="730"/>
                    </a:lnTo>
                    <a:lnTo>
                      <a:pt x="620" y="613"/>
                    </a:lnTo>
                    <a:lnTo>
                      <a:pt x="692" y="537"/>
                    </a:lnTo>
                    <a:lnTo>
                      <a:pt x="674" y="613"/>
                    </a:lnTo>
                    <a:lnTo>
                      <a:pt x="656" y="646"/>
                    </a:lnTo>
                    <a:lnTo>
                      <a:pt x="692" y="646"/>
                    </a:lnTo>
                    <a:lnTo>
                      <a:pt x="711" y="563"/>
                    </a:lnTo>
                    <a:lnTo>
                      <a:pt x="734" y="520"/>
                    </a:lnTo>
                    <a:lnTo>
                      <a:pt x="796" y="411"/>
                    </a:lnTo>
                    <a:lnTo>
                      <a:pt x="771" y="495"/>
                    </a:lnTo>
                    <a:lnTo>
                      <a:pt x="765" y="553"/>
                    </a:lnTo>
                    <a:lnTo>
                      <a:pt x="734" y="596"/>
                    </a:lnTo>
                    <a:lnTo>
                      <a:pt x="765" y="604"/>
                    </a:lnTo>
                    <a:lnTo>
                      <a:pt x="808" y="504"/>
                    </a:lnTo>
                    <a:lnTo>
                      <a:pt x="839" y="420"/>
                    </a:lnTo>
                    <a:lnTo>
                      <a:pt x="875" y="344"/>
                    </a:lnTo>
                    <a:lnTo>
                      <a:pt x="862" y="436"/>
                    </a:lnTo>
                    <a:lnTo>
                      <a:pt x="845" y="495"/>
                    </a:lnTo>
                    <a:lnTo>
                      <a:pt x="887" y="470"/>
                    </a:lnTo>
                    <a:lnTo>
                      <a:pt x="899" y="327"/>
                    </a:lnTo>
                    <a:lnTo>
                      <a:pt x="918" y="420"/>
                    </a:lnTo>
                    <a:lnTo>
                      <a:pt x="942" y="269"/>
                    </a:lnTo>
                    <a:lnTo>
                      <a:pt x="972" y="261"/>
                    </a:lnTo>
                    <a:lnTo>
                      <a:pt x="930" y="202"/>
                    </a:lnTo>
                    <a:lnTo>
                      <a:pt x="961" y="0"/>
                    </a:lnTo>
                    <a:lnTo>
                      <a:pt x="887" y="68"/>
                    </a:lnTo>
                    <a:close/>
                  </a:path>
                </a:pathLst>
              </a:custGeom>
              <a:solidFill>
                <a:srgbClr val="0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2" name="Freeform 140"/>
              <p:cNvSpPr>
                <a:spLocks/>
              </p:cNvSpPr>
              <p:nvPr/>
            </p:nvSpPr>
            <p:spPr bwMode="auto">
              <a:xfrm>
                <a:off x="5083" y="3604"/>
                <a:ext cx="203" cy="187"/>
              </a:xfrm>
              <a:custGeom>
                <a:avLst/>
                <a:gdLst>
                  <a:gd name="T0" fmla="*/ 793 w 1014"/>
                  <a:gd name="T1" fmla="*/ 245 h 939"/>
                  <a:gd name="T2" fmla="*/ 419 w 1014"/>
                  <a:gd name="T3" fmla="*/ 464 h 939"/>
                  <a:gd name="T4" fmla="*/ 108 w 1014"/>
                  <a:gd name="T5" fmla="*/ 545 h 939"/>
                  <a:gd name="T6" fmla="*/ 63 w 1014"/>
                  <a:gd name="T7" fmla="*/ 579 h 939"/>
                  <a:gd name="T8" fmla="*/ 139 w 1014"/>
                  <a:gd name="T9" fmla="*/ 633 h 939"/>
                  <a:gd name="T10" fmla="*/ 0 w 1014"/>
                  <a:gd name="T11" fmla="*/ 737 h 939"/>
                  <a:gd name="T12" fmla="*/ 159 w 1014"/>
                  <a:gd name="T13" fmla="*/ 676 h 939"/>
                  <a:gd name="T14" fmla="*/ 89 w 1014"/>
                  <a:gd name="T15" fmla="*/ 790 h 939"/>
                  <a:gd name="T16" fmla="*/ 69 w 1014"/>
                  <a:gd name="T17" fmla="*/ 852 h 939"/>
                  <a:gd name="T18" fmla="*/ 223 w 1014"/>
                  <a:gd name="T19" fmla="*/ 676 h 939"/>
                  <a:gd name="T20" fmla="*/ 152 w 1014"/>
                  <a:gd name="T21" fmla="*/ 887 h 939"/>
                  <a:gd name="T22" fmla="*/ 152 w 1014"/>
                  <a:gd name="T23" fmla="*/ 939 h 939"/>
                  <a:gd name="T24" fmla="*/ 272 w 1014"/>
                  <a:gd name="T25" fmla="*/ 685 h 939"/>
                  <a:gd name="T26" fmla="*/ 272 w 1014"/>
                  <a:gd name="T27" fmla="*/ 842 h 939"/>
                  <a:gd name="T28" fmla="*/ 298 w 1014"/>
                  <a:gd name="T29" fmla="*/ 860 h 939"/>
                  <a:gd name="T30" fmla="*/ 317 w 1014"/>
                  <a:gd name="T31" fmla="*/ 667 h 939"/>
                  <a:gd name="T32" fmla="*/ 335 w 1014"/>
                  <a:gd name="T33" fmla="*/ 860 h 939"/>
                  <a:gd name="T34" fmla="*/ 361 w 1014"/>
                  <a:gd name="T35" fmla="*/ 868 h 939"/>
                  <a:gd name="T36" fmla="*/ 380 w 1014"/>
                  <a:gd name="T37" fmla="*/ 887 h 939"/>
                  <a:gd name="T38" fmla="*/ 438 w 1014"/>
                  <a:gd name="T39" fmla="*/ 667 h 939"/>
                  <a:gd name="T40" fmla="*/ 438 w 1014"/>
                  <a:gd name="T41" fmla="*/ 842 h 939"/>
                  <a:gd name="T42" fmla="*/ 470 w 1014"/>
                  <a:gd name="T43" fmla="*/ 834 h 939"/>
                  <a:gd name="T44" fmla="*/ 501 w 1014"/>
                  <a:gd name="T45" fmla="*/ 597 h 939"/>
                  <a:gd name="T46" fmla="*/ 501 w 1014"/>
                  <a:gd name="T47" fmla="*/ 842 h 939"/>
                  <a:gd name="T48" fmla="*/ 527 w 1014"/>
                  <a:gd name="T49" fmla="*/ 860 h 939"/>
                  <a:gd name="T50" fmla="*/ 559 w 1014"/>
                  <a:gd name="T51" fmla="*/ 772 h 939"/>
                  <a:gd name="T52" fmla="*/ 590 w 1014"/>
                  <a:gd name="T53" fmla="*/ 798 h 939"/>
                  <a:gd name="T54" fmla="*/ 646 w 1014"/>
                  <a:gd name="T55" fmla="*/ 641 h 939"/>
                  <a:gd name="T56" fmla="*/ 704 w 1014"/>
                  <a:gd name="T57" fmla="*/ 641 h 939"/>
                  <a:gd name="T58" fmla="*/ 723 w 1014"/>
                  <a:gd name="T59" fmla="*/ 676 h 939"/>
                  <a:gd name="T60" fmla="*/ 767 w 1014"/>
                  <a:gd name="T61" fmla="*/ 545 h 939"/>
                  <a:gd name="T62" fmla="*/ 806 w 1014"/>
                  <a:gd name="T63" fmla="*/ 518 h 939"/>
                  <a:gd name="T64" fmla="*/ 767 w 1014"/>
                  <a:gd name="T65" fmla="*/ 623 h 939"/>
                  <a:gd name="T66" fmla="*/ 844 w 1014"/>
                  <a:gd name="T67" fmla="*/ 526 h 939"/>
                  <a:gd name="T68" fmla="*/ 914 w 1014"/>
                  <a:gd name="T69" fmla="*/ 360 h 939"/>
                  <a:gd name="T70" fmla="*/ 882 w 1014"/>
                  <a:gd name="T71" fmla="*/ 518 h 939"/>
                  <a:gd name="T72" fmla="*/ 939 w 1014"/>
                  <a:gd name="T73" fmla="*/ 341 h 939"/>
                  <a:gd name="T74" fmla="*/ 984 w 1014"/>
                  <a:gd name="T75" fmla="*/ 280 h 939"/>
                  <a:gd name="T76" fmla="*/ 971 w 1014"/>
                  <a:gd name="T77" fmla="*/ 210 h 939"/>
                  <a:gd name="T78" fmla="*/ 927 w 1014"/>
                  <a:gd name="T79" fmla="*/ 70 h 9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014" h="939">
                    <a:moveTo>
                      <a:pt x="927" y="70"/>
                    </a:moveTo>
                    <a:lnTo>
                      <a:pt x="793" y="245"/>
                    </a:lnTo>
                    <a:lnTo>
                      <a:pt x="571" y="403"/>
                    </a:lnTo>
                    <a:lnTo>
                      <a:pt x="419" y="464"/>
                    </a:lnTo>
                    <a:lnTo>
                      <a:pt x="298" y="500"/>
                    </a:lnTo>
                    <a:lnTo>
                      <a:pt x="108" y="545"/>
                    </a:lnTo>
                    <a:lnTo>
                      <a:pt x="51" y="571"/>
                    </a:lnTo>
                    <a:lnTo>
                      <a:pt x="63" y="579"/>
                    </a:lnTo>
                    <a:lnTo>
                      <a:pt x="172" y="571"/>
                    </a:lnTo>
                    <a:lnTo>
                      <a:pt x="139" y="633"/>
                    </a:lnTo>
                    <a:lnTo>
                      <a:pt x="82" y="702"/>
                    </a:lnTo>
                    <a:lnTo>
                      <a:pt x="0" y="737"/>
                    </a:lnTo>
                    <a:lnTo>
                      <a:pt x="57" y="737"/>
                    </a:lnTo>
                    <a:lnTo>
                      <a:pt x="159" y="676"/>
                    </a:lnTo>
                    <a:lnTo>
                      <a:pt x="127" y="737"/>
                    </a:lnTo>
                    <a:lnTo>
                      <a:pt x="89" y="790"/>
                    </a:lnTo>
                    <a:lnTo>
                      <a:pt x="32" y="842"/>
                    </a:lnTo>
                    <a:lnTo>
                      <a:pt x="69" y="852"/>
                    </a:lnTo>
                    <a:lnTo>
                      <a:pt x="178" y="737"/>
                    </a:lnTo>
                    <a:lnTo>
                      <a:pt x="223" y="676"/>
                    </a:lnTo>
                    <a:lnTo>
                      <a:pt x="184" y="808"/>
                    </a:lnTo>
                    <a:lnTo>
                      <a:pt x="152" y="887"/>
                    </a:lnTo>
                    <a:lnTo>
                      <a:pt x="120" y="939"/>
                    </a:lnTo>
                    <a:lnTo>
                      <a:pt x="152" y="939"/>
                    </a:lnTo>
                    <a:lnTo>
                      <a:pt x="197" y="826"/>
                    </a:lnTo>
                    <a:lnTo>
                      <a:pt x="272" y="685"/>
                    </a:lnTo>
                    <a:lnTo>
                      <a:pt x="285" y="772"/>
                    </a:lnTo>
                    <a:lnTo>
                      <a:pt x="272" y="842"/>
                    </a:lnTo>
                    <a:lnTo>
                      <a:pt x="253" y="913"/>
                    </a:lnTo>
                    <a:lnTo>
                      <a:pt x="298" y="860"/>
                    </a:lnTo>
                    <a:lnTo>
                      <a:pt x="310" y="781"/>
                    </a:lnTo>
                    <a:lnTo>
                      <a:pt x="317" y="667"/>
                    </a:lnTo>
                    <a:lnTo>
                      <a:pt x="342" y="728"/>
                    </a:lnTo>
                    <a:lnTo>
                      <a:pt x="335" y="860"/>
                    </a:lnTo>
                    <a:lnTo>
                      <a:pt x="323" y="930"/>
                    </a:lnTo>
                    <a:lnTo>
                      <a:pt x="361" y="868"/>
                    </a:lnTo>
                    <a:lnTo>
                      <a:pt x="368" y="790"/>
                    </a:lnTo>
                    <a:lnTo>
                      <a:pt x="380" y="887"/>
                    </a:lnTo>
                    <a:lnTo>
                      <a:pt x="399" y="790"/>
                    </a:lnTo>
                    <a:lnTo>
                      <a:pt x="438" y="667"/>
                    </a:lnTo>
                    <a:lnTo>
                      <a:pt x="450" y="728"/>
                    </a:lnTo>
                    <a:lnTo>
                      <a:pt x="438" y="842"/>
                    </a:lnTo>
                    <a:lnTo>
                      <a:pt x="406" y="904"/>
                    </a:lnTo>
                    <a:lnTo>
                      <a:pt x="470" y="834"/>
                    </a:lnTo>
                    <a:lnTo>
                      <a:pt x="476" y="728"/>
                    </a:lnTo>
                    <a:lnTo>
                      <a:pt x="501" y="597"/>
                    </a:lnTo>
                    <a:lnTo>
                      <a:pt x="507" y="694"/>
                    </a:lnTo>
                    <a:lnTo>
                      <a:pt x="501" y="842"/>
                    </a:lnTo>
                    <a:lnTo>
                      <a:pt x="470" y="913"/>
                    </a:lnTo>
                    <a:lnTo>
                      <a:pt x="527" y="860"/>
                    </a:lnTo>
                    <a:lnTo>
                      <a:pt x="559" y="702"/>
                    </a:lnTo>
                    <a:lnTo>
                      <a:pt x="559" y="772"/>
                    </a:lnTo>
                    <a:lnTo>
                      <a:pt x="552" y="834"/>
                    </a:lnTo>
                    <a:lnTo>
                      <a:pt x="590" y="798"/>
                    </a:lnTo>
                    <a:lnTo>
                      <a:pt x="590" y="764"/>
                    </a:lnTo>
                    <a:lnTo>
                      <a:pt x="646" y="641"/>
                    </a:lnTo>
                    <a:lnTo>
                      <a:pt x="723" y="561"/>
                    </a:lnTo>
                    <a:lnTo>
                      <a:pt x="704" y="641"/>
                    </a:lnTo>
                    <a:lnTo>
                      <a:pt x="685" y="676"/>
                    </a:lnTo>
                    <a:lnTo>
                      <a:pt x="723" y="676"/>
                    </a:lnTo>
                    <a:lnTo>
                      <a:pt x="742" y="588"/>
                    </a:lnTo>
                    <a:lnTo>
                      <a:pt x="767" y="545"/>
                    </a:lnTo>
                    <a:lnTo>
                      <a:pt x="831" y="430"/>
                    </a:lnTo>
                    <a:lnTo>
                      <a:pt x="806" y="518"/>
                    </a:lnTo>
                    <a:lnTo>
                      <a:pt x="800" y="579"/>
                    </a:lnTo>
                    <a:lnTo>
                      <a:pt x="767" y="623"/>
                    </a:lnTo>
                    <a:lnTo>
                      <a:pt x="800" y="633"/>
                    </a:lnTo>
                    <a:lnTo>
                      <a:pt x="844" y="526"/>
                    </a:lnTo>
                    <a:lnTo>
                      <a:pt x="876" y="439"/>
                    </a:lnTo>
                    <a:lnTo>
                      <a:pt x="914" y="360"/>
                    </a:lnTo>
                    <a:lnTo>
                      <a:pt x="901" y="456"/>
                    </a:lnTo>
                    <a:lnTo>
                      <a:pt x="882" y="518"/>
                    </a:lnTo>
                    <a:lnTo>
                      <a:pt x="927" y="492"/>
                    </a:lnTo>
                    <a:lnTo>
                      <a:pt x="939" y="341"/>
                    </a:lnTo>
                    <a:lnTo>
                      <a:pt x="958" y="439"/>
                    </a:lnTo>
                    <a:lnTo>
                      <a:pt x="984" y="280"/>
                    </a:lnTo>
                    <a:lnTo>
                      <a:pt x="1014" y="271"/>
                    </a:lnTo>
                    <a:lnTo>
                      <a:pt x="971" y="210"/>
                    </a:lnTo>
                    <a:lnTo>
                      <a:pt x="1003" y="0"/>
                    </a:lnTo>
                    <a:lnTo>
                      <a:pt x="927" y="70"/>
                    </a:lnTo>
                    <a:close/>
                  </a:path>
                </a:pathLst>
              </a:custGeom>
              <a:solidFill>
                <a:srgbClr val="0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" name="Freeform 141"/>
              <p:cNvSpPr>
                <a:spLocks/>
              </p:cNvSpPr>
              <p:nvPr/>
            </p:nvSpPr>
            <p:spPr bwMode="auto">
              <a:xfrm>
                <a:off x="5070" y="3673"/>
                <a:ext cx="216" cy="177"/>
              </a:xfrm>
              <a:custGeom>
                <a:avLst/>
                <a:gdLst>
                  <a:gd name="T0" fmla="*/ 783 w 1079"/>
                  <a:gd name="T1" fmla="*/ 252 h 887"/>
                  <a:gd name="T2" fmla="*/ 545 w 1079"/>
                  <a:gd name="T3" fmla="*/ 465 h 887"/>
                  <a:gd name="T4" fmla="*/ 190 w 1079"/>
                  <a:gd name="T5" fmla="*/ 634 h 887"/>
                  <a:gd name="T6" fmla="*/ 9 w 1079"/>
                  <a:gd name="T7" fmla="*/ 688 h 887"/>
                  <a:gd name="T8" fmla="*/ 111 w 1079"/>
                  <a:gd name="T9" fmla="*/ 739 h 887"/>
                  <a:gd name="T10" fmla="*/ 135 w 1079"/>
                  <a:gd name="T11" fmla="*/ 761 h 887"/>
                  <a:gd name="T12" fmla="*/ 215 w 1079"/>
                  <a:gd name="T13" fmla="*/ 752 h 887"/>
                  <a:gd name="T14" fmla="*/ 67 w 1079"/>
                  <a:gd name="T15" fmla="*/ 877 h 887"/>
                  <a:gd name="T16" fmla="*/ 225 w 1079"/>
                  <a:gd name="T17" fmla="*/ 793 h 887"/>
                  <a:gd name="T18" fmla="*/ 250 w 1079"/>
                  <a:gd name="T19" fmla="*/ 813 h 887"/>
                  <a:gd name="T20" fmla="*/ 283 w 1079"/>
                  <a:gd name="T21" fmla="*/ 826 h 887"/>
                  <a:gd name="T22" fmla="*/ 351 w 1079"/>
                  <a:gd name="T23" fmla="*/ 782 h 887"/>
                  <a:gd name="T24" fmla="*/ 374 w 1079"/>
                  <a:gd name="T25" fmla="*/ 846 h 887"/>
                  <a:gd name="T26" fmla="*/ 453 w 1079"/>
                  <a:gd name="T27" fmla="*/ 761 h 887"/>
                  <a:gd name="T28" fmla="*/ 420 w 1079"/>
                  <a:gd name="T29" fmla="*/ 856 h 887"/>
                  <a:gd name="T30" fmla="*/ 511 w 1079"/>
                  <a:gd name="T31" fmla="*/ 782 h 887"/>
                  <a:gd name="T32" fmla="*/ 545 w 1079"/>
                  <a:gd name="T33" fmla="*/ 782 h 887"/>
                  <a:gd name="T34" fmla="*/ 579 w 1079"/>
                  <a:gd name="T35" fmla="*/ 793 h 887"/>
                  <a:gd name="T36" fmla="*/ 648 w 1079"/>
                  <a:gd name="T37" fmla="*/ 698 h 887"/>
                  <a:gd name="T38" fmla="*/ 601 w 1079"/>
                  <a:gd name="T39" fmla="*/ 804 h 887"/>
                  <a:gd name="T40" fmla="*/ 682 w 1079"/>
                  <a:gd name="T41" fmla="*/ 761 h 887"/>
                  <a:gd name="T42" fmla="*/ 716 w 1079"/>
                  <a:gd name="T43" fmla="*/ 752 h 887"/>
                  <a:gd name="T44" fmla="*/ 716 w 1079"/>
                  <a:gd name="T45" fmla="*/ 804 h 887"/>
                  <a:gd name="T46" fmla="*/ 774 w 1079"/>
                  <a:gd name="T47" fmla="*/ 698 h 887"/>
                  <a:gd name="T48" fmla="*/ 841 w 1079"/>
                  <a:gd name="T49" fmla="*/ 624 h 887"/>
                  <a:gd name="T50" fmla="*/ 808 w 1079"/>
                  <a:gd name="T51" fmla="*/ 773 h 887"/>
                  <a:gd name="T52" fmla="*/ 864 w 1079"/>
                  <a:gd name="T53" fmla="*/ 688 h 887"/>
                  <a:gd name="T54" fmla="*/ 910 w 1079"/>
                  <a:gd name="T55" fmla="*/ 655 h 887"/>
                  <a:gd name="T56" fmla="*/ 944 w 1079"/>
                  <a:gd name="T57" fmla="*/ 655 h 887"/>
                  <a:gd name="T58" fmla="*/ 956 w 1079"/>
                  <a:gd name="T59" fmla="*/ 496 h 887"/>
                  <a:gd name="T60" fmla="*/ 979 w 1079"/>
                  <a:gd name="T61" fmla="*/ 677 h 887"/>
                  <a:gd name="T62" fmla="*/ 1012 w 1079"/>
                  <a:gd name="T63" fmla="*/ 549 h 887"/>
                  <a:gd name="T64" fmla="*/ 1012 w 1079"/>
                  <a:gd name="T65" fmla="*/ 348 h 887"/>
                  <a:gd name="T66" fmla="*/ 1037 w 1079"/>
                  <a:gd name="T67" fmla="*/ 496 h 887"/>
                  <a:gd name="T68" fmla="*/ 1079 w 1079"/>
                  <a:gd name="T69" fmla="*/ 432 h 887"/>
                  <a:gd name="T70" fmla="*/ 1024 w 1079"/>
                  <a:gd name="T71" fmla="*/ 188 h 887"/>
                  <a:gd name="T72" fmla="*/ 1012 w 1079"/>
                  <a:gd name="T73" fmla="*/ 0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79" h="887">
                    <a:moveTo>
                      <a:pt x="864" y="135"/>
                    </a:moveTo>
                    <a:lnTo>
                      <a:pt x="783" y="252"/>
                    </a:lnTo>
                    <a:lnTo>
                      <a:pt x="693" y="357"/>
                    </a:lnTo>
                    <a:lnTo>
                      <a:pt x="545" y="465"/>
                    </a:lnTo>
                    <a:lnTo>
                      <a:pt x="398" y="549"/>
                    </a:lnTo>
                    <a:lnTo>
                      <a:pt x="190" y="634"/>
                    </a:lnTo>
                    <a:lnTo>
                      <a:pt x="0" y="665"/>
                    </a:lnTo>
                    <a:lnTo>
                      <a:pt x="9" y="688"/>
                    </a:lnTo>
                    <a:lnTo>
                      <a:pt x="181" y="677"/>
                    </a:lnTo>
                    <a:lnTo>
                      <a:pt x="111" y="739"/>
                    </a:lnTo>
                    <a:lnTo>
                      <a:pt x="42" y="782"/>
                    </a:lnTo>
                    <a:lnTo>
                      <a:pt x="135" y="761"/>
                    </a:lnTo>
                    <a:lnTo>
                      <a:pt x="225" y="688"/>
                    </a:lnTo>
                    <a:lnTo>
                      <a:pt x="215" y="752"/>
                    </a:lnTo>
                    <a:lnTo>
                      <a:pt x="148" y="813"/>
                    </a:lnTo>
                    <a:lnTo>
                      <a:pt x="67" y="877"/>
                    </a:lnTo>
                    <a:lnTo>
                      <a:pt x="111" y="877"/>
                    </a:lnTo>
                    <a:lnTo>
                      <a:pt x="225" y="793"/>
                    </a:lnTo>
                    <a:lnTo>
                      <a:pt x="283" y="719"/>
                    </a:lnTo>
                    <a:lnTo>
                      <a:pt x="250" y="813"/>
                    </a:lnTo>
                    <a:lnTo>
                      <a:pt x="169" y="887"/>
                    </a:lnTo>
                    <a:lnTo>
                      <a:pt x="283" y="826"/>
                    </a:lnTo>
                    <a:lnTo>
                      <a:pt x="340" y="752"/>
                    </a:lnTo>
                    <a:lnTo>
                      <a:pt x="351" y="782"/>
                    </a:lnTo>
                    <a:lnTo>
                      <a:pt x="340" y="846"/>
                    </a:lnTo>
                    <a:lnTo>
                      <a:pt x="374" y="846"/>
                    </a:lnTo>
                    <a:lnTo>
                      <a:pt x="420" y="773"/>
                    </a:lnTo>
                    <a:lnTo>
                      <a:pt x="453" y="761"/>
                    </a:lnTo>
                    <a:lnTo>
                      <a:pt x="444" y="826"/>
                    </a:lnTo>
                    <a:lnTo>
                      <a:pt x="420" y="856"/>
                    </a:lnTo>
                    <a:lnTo>
                      <a:pt x="465" y="856"/>
                    </a:lnTo>
                    <a:lnTo>
                      <a:pt x="511" y="782"/>
                    </a:lnTo>
                    <a:lnTo>
                      <a:pt x="557" y="719"/>
                    </a:lnTo>
                    <a:lnTo>
                      <a:pt x="545" y="782"/>
                    </a:lnTo>
                    <a:lnTo>
                      <a:pt x="511" y="826"/>
                    </a:lnTo>
                    <a:lnTo>
                      <a:pt x="579" y="793"/>
                    </a:lnTo>
                    <a:lnTo>
                      <a:pt x="635" y="644"/>
                    </a:lnTo>
                    <a:lnTo>
                      <a:pt x="648" y="698"/>
                    </a:lnTo>
                    <a:lnTo>
                      <a:pt x="626" y="761"/>
                    </a:lnTo>
                    <a:lnTo>
                      <a:pt x="601" y="804"/>
                    </a:lnTo>
                    <a:lnTo>
                      <a:pt x="635" y="826"/>
                    </a:lnTo>
                    <a:lnTo>
                      <a:pt x="682" y="761"/>
                    </a:lnTo>
                    <a:lnTo>
                      <a:pt x="705" y="698"/>
                    </a:lnTo>
                    <a:lnTo>
                      <a:pt x="716" y="752"/>
                    </a:lnTo>
                    <a:lnTo>
                      <a:pt x="693" y="782"/>
                    </a:lnTo>
                    <a:lnTo>
                      <a:pt x="716" y="804"/>
                    </a:lnTo>
                    <a:lnTo>
                      <a:pt x="740" y="752"/>
                    </a:lnTo>
                    <a:lnTo>
                      <a:pt x="774" y="698"/>
                    </a:lnTo>
                    <a:lnTo>
                      <a:pt x="830" y="591"/>
                    </a:lnTo>
                    <a:lnTo>
                      <a:pt x="841" y="624"/>
                    </a:lnTo>
                    <a:lnTo>
                      <a:pt x="830" y="698"/>
                    </a:lnTo>
                    <a:lnTo>
                      <a:pt x="808" y="773"/>
                    </a:lnTo>
                    <a:lnTo>
                      <a:pt x="841" y="773"/>
                    </a:lnTo>
                    <a:lnTo>
                      <a:pt x="864" y="688"/>
                    </a:lnTo>
                    <a:lnTo>
                      <a:pt x="889" y="581"/>
                    </a:lnTo>
                    <a:lnTo>
                      <a:pt x="910" y="655"/>
                    </a:lnTo>
                    <a:lnTo>
                      <a:pt x="910" y="708"/>
                    </a:lnTo>
                    <a:lnTo>
                      <a:pt x="944" y="655"/>
                    </a:lnTo>
                    <a:lnTo>
                      <a:pt x="931" y="569"/>
                    </a:lnTo>
                    <a:lnTo>
                      <a:pt x="956" y="496"/>
                    </a:lnTo>
                    <a:lnTo>
                      <a:pt x="979" y="613"/>
                    </a:lnTo>
                    <a:lnTo>
                      <a:pt x="979" y="677"/>
                    </a:lnTo>
                    <a:lnTo>
                      <a:pt x="1001" y="644"/>
                    </a:lnTo>
                    <a:lnTo>
                      <a:pt x="1012" y="549"/>
                    </a:lnTo>
                    <a:lnTo>
                      <a:pt x="1012" y="432"/>
                    </a:lnTo>
                    <a:lnTo>
                      <a:pt x="1012" y="348"/>
                    </a:lnTo>
                    <a:lnTo>
                      <a:pt x="1046" y="421"/>
                    </a:lnTo>
                    <a:lnTo>
                      <a:pt x="1037" y="496"/>
                    </a:lnTo>
                    <a:lnTo>
                      <a:pt x="1070" y="507"/>
                    </a:lnTo>
                    <a:lnTo>
                      <a:pt x="1079" y="432"/>
                    </a:lnTo>
                    <a:lnTo>
                      <a:pt x="1070" y="305"/>
                    </a:lnTo>
                    <a:lnTo>
                      <a:pt x="1024" y="188"/>
                    </a:lnTo>
                    <a:lnTo>
                      <a:pt x="1012" y="115"/>
                    </a:lnTo>
                    <a:lnTo>
                      <a:pt x="1012" y="0"/>
                    </a:lnTo>
                    <a:lnTo>
                      <a:pt x="864" y="135"/>
                    </a:lnTo>
                    <a:close/>
                  </a:path>
                </a:pathLst>
              </a:custGeom>
              <a:solidFill>
                <a:srgbClr val="0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" name="Freeform 142"/>
              <p:cNvSpPr>
                <a:spLocks/>
              </p:cNvSpPr>
              <p:nvPr/>
            </p:nvSpPr>
            <p:spPr bwMode="auto">
              <a:xfrm>
                <a:off x="5220" y="3343"/>
                <a:ext cx="76" cy="95"/>
              </a:xfrm>
              <a:custGeom>
                <a:avLst/>
                <a:gdLst>
                  <a:gd name="T0" fmla="*/ 380 w 380"/>
                  <a:gd name="T1" fmla="*/ 0 h 478"/>
                  <a:gd name="T2" fmla="*/ 341 w 380"/>
                  <a:gd name="T3" fmla="*/ 63 h 478"/>
                  <a:gd name="T4" fmla="*/ 308 w 380"/>
                  <a:gd name="T5" fmla="*/ 156 h 478"/>
                  <a:gd name="T6" fmla="*/ 225 w 380"/>
                  <a:gd name="T7" fmla="*/ 281 h 478"/>
                  <a:gd name="T8" fmla="*/ 146 w 380"/>
                  <a:gd name="T9" fmla="*/ 339 h 478"/>
                  <a:gd name="T10" fmla="*/ 58 w 380"/>
                  <a:gd name="T11" fmla="*/ 428 h 478"/>
                  <a:gd name="T12" fmla="*/ 0 w 380"/>
                  <a:gd name="T13" fmla="*/ 453 h 478"/>
                  <a:gd name="T14" fmla="*/ 33 w 380"/>
                  <a:gd name="T15" fmla="*/ 453 h 478"/>
                  <a:gd name="T16" fmla="*/ 113 w 380"/>
                  <a:gd name="T17" fmla="*/ 411 h 478"/>
                  <a:gd name="T18" fmla="*/ 91 w 380"/>
                  <a:gd name="T19" fmla="*/ 478 h 478"/>
                  <a:gd name="T20" fmla="*/ 140 w 380"/>
                  <a:gd name="T21" fmla="*/ 377 h 478"/>
                  <a:gd name="T22" fmla="*/ 167 w 380"/>
                  <a:gd name="T23" fmla="*/ 365 h 478"/>
                  <a:gd name="T24" fmla="*/ 155 w 380"/>
                  <a:gd name="T25" fmla="*/ 420 h 478"/>
                  <a:gd name="T26" fmla="*/ 198 w 380"/>
                  <a:gd name="T27" fmla="*/ 336 h 478"/>
                  <a:gd name="T28" fmla="*/ 258 w 380"/>
                  <a:gd name="T29" fmla="*/ 260 h 478"/>
                  <a:gd name="T30" fmla="*/ 250 w 380"/>
                  <a:gd name="T31" fmla="*/ 319 h 478"/>
                  <a:gd name="T32" fmla="*/ 293 w 380"/>
                  <a:gd name="T33" fmla="*/ 210 h 478"/>
                  <a:gd name="T34" fmla="*/ 295 w 380"/>
                  <a:gd name="T35" fmla="*/ 252 h 478"/>
                  <a:gd name="T36" fmla="*/ 314 w 380"/>
                  <a:gd name="T37" fmla="*/ 172 h 478"/>
                  <a:gd name="T38" fmla="*/ 356 w 380"/>
                  <a:gd name="T39" fmla="*/ 88 h 478"/>
                  <a:gd name="T40" fmla="*/ 380 w 380"/>
                  <a:gd name="T41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80" h="478">
                    <a:moveTo>
                      <a:pt x="380" y="0"/>
                    </a:moveTo>
                    <a:lnTo>
                      <a:pt x="341" y="63"/>
                    </a:lnTo>
                    <a:lnTo>
                      <a:pt x="308" y="156"/>
                    </a:lnTo>
                    <a:lnTo>
                      <a:pt x="225" y="281"/>
                    </a:lnTo>
                    <a:lnTo>
                      <a:pt x="146" y="339"/>
                    </a:lnTo>
                    <a:lnTo>
                      <a:pt x="58" y="428"/>
                    </a:lnTo>
                    <a:lnTo>
                      <a:pt x="0" y="453"/>
                    </a:lnTo>
                    <a:lnTo>
                      <a:pt x="33" y="453"/>
                    </a:lnTo>
                    <a:lnTo>
                      <a:pt x="113" y="411"/>
                    </a:lnTo>
                    <a:lnTo>
                      <a:pt x="91" y="478"/>
                    </a:lnTo>
                    <a:lnTo>
                      <a:pt x="140" y="377"/>
                    </a:lnTo>
                    <a:lnTo>
                      <a:pt x="167" y="365"/>
                    </a:lnTo>
                    <a:lnTo>
                      <a:pt x="155" y="420"/>
                    </a:lnTo>
                    <a:lnTo>
                      <a:pt x="198" y="336"/>
                    </a:lnTo>
                    <a:lnTo>
                      <a:pt x="258" y="260"/>
                    </a:lnTo>
                    <a:lnTo>
                      <a:pt x="250" y="319"/>
                    </a:lnTo>
                    <a:lnTo>
                      <a:pt x="293" y="210"/>
                    </a:lnTo>
                    <a:lnTo>
                      <a:pt x="295" y="252"/>
                    </a:lnTo>
                    <a:lnTo>
                      <a:pt x="314" y="172"/>
                    </a:lnTo>
                    <a:lnTo>
                      <a:pt x="356" y="88"/>
                    </a:lnTo>
                    <a:lnTo>
                      <a:pt x="380" y="0"/>
                    </a:lnTo>
                    <a:close/>
                  </a:path>
                </a:pathLst>
              </a:custGeom>
              <a:solidFill>
                <a:srgbClr val="00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" name="Freeform 143"/>
              <p:cNvSpPr>
                <a:spLocks/>
              </p:cNvSpPr>
              <p:nvPr/>
            </p:nvSpPr>
            <p:spPr bwMode="auto">
              <a:xfrm>
                <a:off x="5196" y="3449"/>
                <a:ext cx="66" cy="62"/>
              </a:xfrm>
              <a:custGeom>
                <a:avLst/>
                <a:gdLst>
                  <a:gd name="T0" fmla="*/ 332 w 332"/>
                  <a:gd name="T1" fmla="*/ 0 h 307"/>
                  <a:gd name="T2" fmla="*/ 268 w 332"/>
                  <a:gd name="T3" fmla="*/ 76 h 307"/>
                  <a:gd name="T4" fmla="*/ 196 w 332"/>
                  <a:gd name="T5" fmla="*/ 143 h 307"/>
                  <a:gd name="T6" fmla="*/ 122 w 332"/>
                  <a:gd name="T7" fmla="*/ 190 h 307"/>
                  <a:gd name="T8" fmla="*/ 43 w 332"/>
                  <a:gd name="T9" fmla="*/ 244 h 307"/>
                  <a:gd name="T10" fmla="*/ 0 w 332"/>
                  <a:gd name="T11" fmla="*/ 261 h 307"/>
                  <a:gd name="T12" fmla="*/ 35 w 332"/>
                  <a:gd name="T13" fmla="*/ 261 h 307"/>
                  <a:gd name="T14" fmla="*/ 19 w 332"/>
                  <a:gd name="T15" fmla="*/ 307 h 307"/>
                  <a:gd name="T16" fmla="*/ 64 w 332"/>
                  <a:gd name="T17" fmla="*/ 257 h 307"/>
                  <a:gd name="T18" fmla="*/ 70 w 332"/>
                  <a:gd name="T19" fmla="*/ 290 h 307"/>
                  <a:gd name="T20" fmla="*/ 113 w 332"/>
                  <a:gd name="T21" fmla="*/ 223 h 307"/>
                  <a:gd name="T22" fmla="*/ 113 w 332"/>
                  <a:gd name="T23" fmla="*/ 274 h 307"/>
                  <a:gd name="T24" fmla="*/ 159 w 332"/>
                  <a:gd name="T25" fmla="*/ 190 h 307"/>
                  <a:gd name="T26" fmla="*/ 196 w 332"/>
                  <a:gd name="T27" fmla="*/ 168 h 307"/>
                  <a:gd name="T28" fmla="*/ 217 w 332"/>
                  <a:gd name="T29" fmla="*/ 168 h 307"/>
                  <a:gd name="T30" fmla="*/ 192 w 332"/>
                  <a:gd name="T31" fmla="*/ 236 h 307"/>
                  <a:gd name="T32" fmla="*/ 229 w 332"/>
                  <a:gd name="T33" fmla="*/ 181 h 307"/>
                  <a:gd name="T34" fmla="*/ 235 w 332"/>
                  <a:gd name="T35" fmla="*/ 130 h 307"/>
                  <a:gd name="T36" fmla="*/ 275 w 332"/>
                  <a:gd name="T37" fmla="*/ 92 h 307"/>
                  <a:gd name="T38" fmla="*/ 332 w 332"/>
                  <a:gd name="T39" fmla="*/ 0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32" h="307">
                    <a:moveTo>
                      <a:pt x="332" y="0"/>
                    </a:moveTo>
                    <a:lnTo>
                      <a:pt x="268" y="76"/>
                    </a:lnTo>
                    <a:lnTo>
                      <a:pt x="196" y="143"/>
                    </a:lnTo>
                    <a:lnTo>
                      <a:pt x="122" y="190"/>
                    </a:lnTo>
                    <a:lnTo>
                      <a:pt x="43" y="244"/>
                    </a:lnTo>
                    <a:lnTo>
                      <a:pt x="0" y="261"/>
                    </a:lnTo>
                    <a:lnTo>
                      <a:pt x="35" y="261"/>
                    </a:lnTo>
                    <a:lnTo>
                      <a:pt x="19" y="307"/>
                    </a:lnTo>
                    <a:lnTo>
                      <a:pt x="64" y="257"/>
                    </a:lnTo>
                    <a:lnTo>
                      <a:pt x="70" y="290"/>
                    </a:lnTo>
                    <a:lnTo>
                      <a:pt x="113" y="223"/>
                    </a:lnTo>
                    <a:lnTo>
                      <a:pt x="113" y="274"/>
                    </a:lnTo>
                    <a:lnTo>
                      <a:pt x="159" y="190"/>
                    </a:lnTo>
                    <a:lnTo>
                      <a:pt x="196" y="168"/>
                    </a:lnTo>
                    <a:lnTo>
                      <a:pt x="217" y="168"/>
                    </a:lnTo>
                    <a:lnTo>
                      <a:pt x="192" y="236"/>
                    </a:lnTo>
                    <a:lnTo>
                      <a:pt x="229" y="181"/>
                    </a:lnTo>
                    <a:lnTo>
                      <a:pt x="235" y="130"/>
                    </a:lnTo>
                    <a:lnTo>
                      <a:pt x="275" y="92"/>
                    </a:lnTo>
                    <a:lnTo>
                      <a:pt x="332" y="0"/>
                    </a:lnTo>
                    <a:close/>
                  </a:path>
                </a:pathLst>
              </a:custGeom>
              <a:solidFill>
                <a:srgbClr val="00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6" name="Freeform 144"/>
              <p:cNvSpPr>
                <a:spLocks/>
              </p:cNvSpPr>
              <p:nvPr/>
            </p:nvSpPr>
            <p:spPr bwMode="auto">
              <a:xfrm>
                <a:off x="5161" y="3528"/>
                <a:ext cx="78" cy="61"/>
              </a:xfrm>
              <a:custGeom>
                <a:avLst/>
                <a:gdLst>
                  <a:gd name="T0" fmla="*/ 389 w 389"/>
                  <a:gd name="T1" fmla="*/ 0 h 307"/>
                  <a:gd name="T2" fmla="*/ 313 w 389"/>
                  <a:gd name="T3" fmla="*/ 85 h 307"/>
                  <a:gd name="T4" fmla="*/ 242 w 389"/>
                  <a:gd name="T5" fmla="*/ 135 h 307"/>
                  <a:gd name="T6" fmla="*/ 145 w 389"/>
                  <a:gd name="T7" fmla="*/ 185 h 307"/>
                  <a:gd name="T8" fmla="*/ 91 w 389"/>
                  <a:gd name="T9" fmla="*/ 220 h 307"/>
                  <a:gd name="T10" fmla="*/ 0 w 389"/>
                  <a:gd name="T11" fmla="*/ 248 h 307"/>
                  <a:gd name="T12" fmla="*/ 52 w 389"/>
                  <a:gd name="T13" fmla="*/ 253 h 307"/>
                  <a:gd name="T14" fmla="*/ 48 w 389"/>
                  <a:gd name="T15" fmla="*/ 299 h 307"/>
                  <a:gd name="T16" fmla="*/ 75 w 389"/>
                  <a:gd name="T17" fmla="*/ 231 h 307"/>
                  <a:gd name="T18" fmla="*/ 91 w 389"/>
                  <a:gd name="T19" fmla="*/ 307 h 307"/>
                  <a:gd name="T20" fmla="*/ 106 w 389"/>
                  <a:gd name="T21" fmla="*/ 231 h 307"/>
                  <a:gd name="T22" fmla="*/ 203 w 389"/>
                  <a:gd name="T23" fmla="*/ 177 h 307"/>
                  <a:gd name="T24" fmla="*/ 203 w 389"/>
                  <a:gd name="T25" fmla="*/ 253 h 307"/>
                  <a:gd name="T26" fmla="*/ 228 w 389"/>
                  <a:gd name="T27" fmla="*/ 173 h 307"/>
                  <a:gd name="T28" fmla="*/ 310 w 389"/>
                  <a:gd name="T29" fmla="*/ 114 h 307"/>
                  <a:gd name="T30" fmla="*/ 389 w 389"/>
                  <a:gd name="T31" fmla="*/ 0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89" h="307">
                    <a:moveTo>
                      <a:pt x="389" y="0"/>
                    </a:moveTo>
                    <a:lnTo>
                      <a:pt x="313" y="85"/>
                    </a:lnTo>
                    <a:lnTo>
                      <a:pt x="242" y="135"/>
                    </a:lnTo>
                    <a:lnTo>
                      <a:pt x="145" y="185"/>
                    </a:lnTo>
                    <a:lnTo>
                      <a:pt x="91" y="220"/>
                    </a:lnTo>
                    <a:lnTo>
                      <a:pt x="0" y="248"/>
                    </a:lnTo>
                    <a:lnTo>
                      <a:pt x="52" y="253"/>
                    </a:lnTo>
                    <a:lnTo>
                      <a:pt x="48" y="299"/>
                    </a:lnTo>
                    <a:lnTo>
                      <a:pt x="75" y="231"/>
                    </a:lnTo>
                    <a:lnTo>
                      <a:pt x="91" y="307"/>
                    </a:lnTo>
                    <a:lnTo>
                      <a:pt x="106" y="231"/>
                    </a:lnTo>
                    <a:lnTo>
                      <a:pt x="203" y="177"/>
                    </a:lnTo>
                    <a:lnTo>
                      <a:pt x="203" y="253"/>
                    </a:lnTo>
                    <a:lnTo>
                      <a:pt x="228" y="173"/>
                    </a:lnTo>
                    <a:lnTo>
                      <a:pt x="310" y="114"/>
                    </a:lnTo>
                    <a:lnTo>
                      <a:pt x="389" y="0"/>
                    </a:lnTo>
                    <a:close/>
                  </a:path>
                </a:pathLst>
              </a:custGeom>
              <a:solidFill>
                <a:srgbClr val="00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7" name="Freeform 145"/>
              <p:cNvSpPr>
                <a:spLocks/>
              </p:cNvSpPr>
              <p:nvPr/>
            </p:nvSpPr>
            <p:spPr bwMode="auto">
              <a:xfrm>
                <a:off x="5126" y="3616"/>
                <a:ext cx="90" cy="46"/>
              </a:xfrm>
              <a:custGeom>
                <a:avLst/>
                <a:gdLst>
                  <a:gd name="T0" fmla="*/ 0 w 450"/>
                  <a:gd name="T1" fmla="*/ 135 h 227"/>
                  <a:gd name="T2" fmla="*/ 143 w 450"/>
                  <a:gd name="T3" fmla="*/ 118 h 227"/>
                  <a:gd name="T4" fmla="*/ 237 w 450"/>
                  <a:gd name="T5" fmla="*/ 84 h 227"/>
                  <a:gd name="T6" fmla="*/ 374 w 450"/>
                  <a:gd name="T7" fmla="*/ 21 h 227"/>
                  <a:gd name="T8" fmla="*/ 450 w 450"/>
                  <a:gd name="T9" fmla="*/ 0 h 227"/>
                  <a:gd name="T10" fmla="*/ 377 w 450"/>
                  <a:gd name="T11" fmla="*/ 38 h 227"/>
                  <a:gd name="T12" fmla="*/ 304 w 450"/>
                  <a:gd name="T13" fmla="*/ 72 h 227"/>
                  <a:gd name="T14" fmla="*/ 295 w 450"/>
                  <a:gd name="T15" fmla="*/ 155 h 227"/>
                  <a:gd name="T16" fmla="*/ 292 w 450"/>
                  <a:gd name="T17" fmla="*/ 67 h 227"/>
                  <a:gd name="T18" fmla="*/ 222 w 450"/>
                  <a:gd name="T19" fmla="*/ 109 h 227"/>
                  <a:gd name="T20" fmla="*/ 207 w 450"/>
                  <a:gd name="T21" fmla="*/ 227 h 227"/>
                  <a:gd name="T22" fmla="*/ 207 w 450"/>
                  <a:gd name="T23" fmla="*/ 118 h 227"/>
                  <a:gd name="T24" fmla="*/ 125 w 450"/>
                  <a:gd name="T25" fmla="*/ 138 h 227"/>
                  <a:gd name="T26" fmla="*/ 92 w 450"/>
                  <a:gd name="T27" fmla="*/ 193 h 227"/>
                  <a:gd name="T28" fmla="*/ 104 w 450"/>
                  <a:gd name="T29" fmla="*/ 138 h 227"/>
                  <a:gd name="T30" fmla="*/ 40 w 450"/>
                  <a:gd name="T31" fmla="*/ 198 h 227"/>
                  <a:gd name="T32" fmla="*/ 67 w 450"/>
                  <a:gd name="T33" fmla="*/ 138 h 227"/>
                  <a:gd name="T34" fmla="*/ 0 w 450"/>
                  <a:gd name="T35" fmla="*/ 135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50" h="227">
                    <a:moveTo>
                      <a:pt x="0" y="135"/>
                    </a:moveTo>
                    <a:lnTo>
                      <a:pt x="143" y="118"/>
                    </a:lnTo>
                    <a:lnTo>
                      <a:pt x="237" y="84"/>
                    </a:lnTo>
                    <a:lnTo>
                      <a:pt x="374" y="21"/>
                    </a:lnTo>
                    <a:lnTo>
                      <a:pt x="450" y="0"/>
                    </a:lnTo>
                    <a:lnTo>
                      <a:pt x="377" y="38"/>
                    </a:lnTo>
                    <a:lnTo>
                      <a:pt x="304" y="72"/>
                    </a:lnTo>
                    <a:lnTo>
                      <a:pt x="295" y="155"/>
                    </a:lnTo>
                    <a:lnTo>
                      <a:pt x="292" y="67"/>
                    </a:lnTo>
                    <a:lnTo>
                      <a:pt x="222" y="109"/>
                    </a:lnTo>
                    <a:lnTo>
                      <a:pt x="207" y="227"/>
                    </a:lnTo>
                    <a:lnTo>
                      <a:pt x="207" y="118"/>
                    </a:lnTo>
                    <a:lnTo>
                      <a:pt x="125" y="138"/>
                    </a:lnTo>
                    <a:lnTo>
                      <a:pt x="92" y="193"/>
                    </a:lnTo>
                    <a:lnTo>
                      <a:pt x="104" y="138"/>
                    </a:lnTo>
                    <a:lnTo>
                      <a:pt x="40" y="198"/>
                    </a:lnTo>
                    <a:lnTo>
                      <a:pt x="67" y="138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00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8" name="Freeform 146"/>
              <p:cNvSpPr>
                <a:spLocks/>
              </p:cNvSpPr>
              <p:nvPr/>
            </p:nvSpPr>
            <p:spPr bwMode="auto">
              <a:xfrm>
                <a:off x="5112" y="3678"/>
                <a:ext cx="101" cy="57"/>
              </a:xfrm>
              <a:custGeom>
                <a:avLst/>
                <a:gdLst>
                  <a:gd name="T0" fmla="*/ 0 w 505"/>
                  <a:gd name="T1" fmla="*/ 177 h 286"/>
                  <a:gd name="T2" fmla="*/ 104 w 505"/>
                  <a:gd name="T3" fmla="*/ 160 h 286"/>
                  <a:gd name="T4" fmla="*/ 228 w 505"/>
                  <a:gd name="T5" fmla="*/ 130 h 286"/>
                  <a:gd name="T6" fmla="*/ 393 w 505"/>
                  <a:gd name="T7" fmla="*/ 72 h 286"/>
                  <a:gd name="T8" fmla="*/ 505 w 505"/>
                  <a:gd name="T9" fmla="*/ 0 h 286"/>
                  <a:gd name="T10" fmla="*/ 381 w 505"/>
                  <a:gd name="T11" fmla="*/ 106 h 286"/>
                  <a:gd name="T12" fmla="*/ 323 w 505"/>
                  <a:gd name="T13" fmla="*/ 181 h 286"/>
                  <a:gd name="T14" fmla="*/ 274 w 505"/>
                  <a:gd name="T15" fmla="*/ 257 h 286"/>
                  <a:gd name="T16" fmla="*/ 310 w 505"/>
                  <a:gd name="T17" fmla="*/ 165 h 286"/>
                  <a:gd name="T18" fmla="*/ 335 w 505"/>
                  <a:gd name="T19" fmla="*/ 122 h 286"/>
                  <a:gd name="T20" fmla="*/ 246 w 505"/>
                  <a:gd name="T21" fmla="*/ 173 h 286"/>
                  <a:gd name="T22" fmla="*/ 228 w 505"/>
                  <a:gd name="T23" fmla="*/ 223 h 286"/>
                  <a:gd name="T24" fmla="*/ 203 w 505"/>
                  <a:gd name="T25" fmla="*/ 277 h 286"/>
                  <a:gd name="T26" fmla="*/ 228 w 505"/>
                  <a:gd name="T27" fmla="*/ 173 h 286"/>
                  <a:gd name="T28" fmla="*/ 191 w 505"/>
                  <a:gd name="T29" fmla="*/ 181 h 286"/>
                  <a:gd name="T30" fmla="*/ 174 w 505"/>
                  <a:gd name="T31" fmla="*/ 228 h 286"/>
                  <a:gd name="T32" fmla="*/ 158 w 505"/>
                  <a:gd name="T33" fmla="*/ 274 h 286"/>
                  <a:gd name="T34" fmla="*/ 180 w 505"/>
                  <a:gd name="T35" fmla="*/ 173 h 286"/>
                  <a:gd name="T36" fmla="*/ 77 w 505"/>
                  <a:gd name="T37" fmla="*/ 185 h 286"/>
                  <a:gd name="T38" fmla="*/ 42 w 505"/>
                  <a:gd name="T39" fmla="*/ 286 h 286"/>
                  <a:gd name="T40" fmla="*/ 67 w 505"/>
                  <a:gd name="T41" fmla="*/ 198 h 286"/>
                  <a:gd name="T42" fmla="*/ 0 w 505"/>
                  <a:gd name="T43" fmla="*/ 177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05" h="286">
                    <a:moveTo>
                      <a:pt x="0" y="177"/>
                    </a:moveTo>
                    <a:lnTo>
                      <a:pt x="104" y="160"/>
                    </a:lnTo>
                    <a:lnTo>
                      <a:pt x="228" y="130"/>
                    </a:lnTo>
                    <a:lnTo>
                      <a:pt x="393" y="72"/>
                    </a:lnTo>
                    <a:lnTo>
                      <a:pt x="505" y="0"/>
                    </a:lnTo>
                    <a:lnTo>
                      <a:pt x="381" y="106"/>
                    </a:lnTo>
                    <a:lnTo>
                      <a:pt x="323" y="181"/>
                    </a:lnTo>
                    <a:lnTo>
                      <a:pt x="274" y="257"/>
                    </a:lnTo>
                    <a:lnTo>
                      <a:pt x="310" y="165"/>
                    </a:lnTo>
                    <a:lnTo>
                      <a:pt x="335" y="122"/>
                    </a:lnTo>
                    <a:lnTo>
                      <a:pt x="246" y="173"/>
                    </a:lnTo>
                    <a:lnTo>
                      <a:pt x="228" y="223"/>
                    </a:lnTo>
                    <a:lnTo>
                      <a:pt x="203" y="277"/>
                    </a:lnTo>
                    <a:lnTo>
                      <a:pt x="228" y="173"/>
                    </a:lnTo>
                    <a:lnTo>
                      <a:pt x="191" y="181"/>
                    </a:lnTo>
                    <a:lnTo>
                      <a:pt x="174" y="228"/>
                    </a:lnTo>
                    <a:lnTo>
                      <a:pt x="158" y="274"/>
                    </a:lnTo>
                    <a:lnTo>
                      <a:pt x="180" y="173"/>
                    </a:lnTo>
                    <a:lnTo>
                      <a:pt x="77" y="185"/>
                    </a:lnTo>
                    <a:lnTo>
                      <a:pt x="42" y="286"/>
                    </a:lnTo>
                    <a:lnTo>
                      <a:pt x="67" y="198"/>
                    </a:lnTo>
                    <a:lnTo>
                      <a:pt x="0" y="177"/>
                    </a:lnTo>
                    <a:close/>
                  </a:path>
                </a:pathLst>
              </a:custGeom>
              <a:solidFill>
                <a:srgbClr val="00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9" name="Freeform 147"/>
              <p:cNvSpPr>
                <a:spLocks/>
              </p:cNvSpPr>
              <p:nvPr/>
            </p:nvSpPr>
            <p:spPr bwMode="auto">
              <a:xfrm>
                <a:off x="5087" y="3755"/>
                <a:ext cx="113" cy="62"/>
              </a:xfrm>
              <a:custGeom>
                <a:avLst/>
                <a:gdLst>
                  <a:gd name="T0" fmla="*/ 566 w 566"/>
                  <a:gd name="T1" fmla="*/ 0 h 310"/>
                  <a:gd name="T2" fmla="*/ 466 w 566"/>
                  <a:gd name="T3" fmla="*/ 84 h 310"/>
                  <a:gd name="T4" fmla="*/ 350 w 566"/>
                  <a:gd name="T5" fmla="*/ 142 h 310"/>
                  <a:gd name="T6" fmla="*/ 247 w 566"/>
                  <a:gd name="T7" fmla="*/ 188 h 310"/>
                  <a:gd name="T8" fmla="*/ 125 w 566"/>
                  <a:gd name="T9" fmla="*/ 231 h 310"/>
                  <a:gd name="T10" fmla="*/ 0 w 566"/>
                  <a:gd name="T11" fmla="*/ 247 h 310"/>
                  <a:gd name="T12" fmla="*/ 128 w 566"/>
                  <a:gd name="T13" fmla="*/ 247 h 310"/>
                  <a:gd name="T14" fmla="*/ 95 w 566"/>
                  <a:gd name="T15" fmla="*/ 277 h 310"/>
                  <a:gd name="T16" fmla="*/ 158 w 566"/>
                  <a:gd name="T17" fmla="*/ 239 h 310"/>
                  <a:gd name="T18" fmla="*/ 234 w 566"/>
                  <a:gd name="T19" fmla="*/ 213 h 310"/>
                  <a:gd name="T20" fmla="*/ 174 w 566"/>
                  <a:gd name="T21" fmla="*/ 264 h 310"/>
                  <a:gd name="T22" fmla="*/ 234 w 566"/>
                  <a:gd name="T23" fmla="*/ 234 h 310"/>
                  <a:gd name="T24" fmla="*/ 290 w 566"/>
                  <a:gd name="T25" fmla="*/ 193 h 310"/>
                  <a:gd name="T26" fmla="*/ 277 w 566"/>
                  <a:gd name="T27" fmla="*/ 255 h 310"/>
                  <a:gd name="T28" fmla="*/ 222 w 566"/>
                  <a:gd name="T29" fmla="*/ 310 h 310"/>
                  <a:gd name="T30" fmla="*/ 304 w 566"/>
                  <a:gd name="T31" fmla="*/ 247 h 310"/>
                  <a:gd name="T32" fmla="*/ 329 w 566"/>
                  <a:gd name="T33" fmla="*/ 188 h 310"/>
                  <a:gd name="T34" fmla="*/ 429 w 566"/>
                  <a:gd name="T35" fmla="*/ 122 h 310"/>
                  <a:gd name="T36" fmla="*/ 566 w 566"/>
                  <a:gd name="T37" fmla="*/ 0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66" h="310">
                    <a:moveTo>
                      <a:pt x="566" y="0"/>
                    </a:moveTo>
                    <a:lnTo>
                      <a:pt x="466" y="84"/>
                    </a:lnTo>
                    <a:lnTo>
                      <a:pt x="350" y="142"/>
                    </a:lnTo>
                    <a:lnTo>
                      <a:pt x="247" y="188"/>
                    </a:lnTo>
                    <a:lnTo>
                      <a:pt x="125" y="231"/>
                    </a:lnTo>
                    <a:lnTo>
                      <a:pt x="0" y="247"/>
                    </a:lnTo>
                    <a:lnTo>
                      <a:pt x="128" y="247"/>
                    </a:lnTo>
                    <a:lnTo>
                      <a:pt x="95" y="277"/>
                    </a:lnTo>
                    <a:lnTo>
                      <a:pt x="158" y="239"/>
                    </a:lnTo>
                    <a:lnTo>
                      <a:pt x="234" y="213"/>
                    </a:lnTo>
                    <a:lnTo>
                      <a:pt x="174" y="264"/>
                    </a:lnTo>
                    <a:lnTo>
                      <a:pt x="234" y="234"/>
                    </a:lnTo>
                    <a:lnTo>
                      <a:pt x="290" y="193"/>
                    </a:lnTo>
                    <a:lnTo>
                      <a:pt x="277" y="255"/>
                    </a:lnTo>
                    <a:lnTo>
                      <a:pt x="222" y="310"/>
                    </a:lnTo>
                    <a:lnTo>
                      <a:pt x="304" y="247"/>
                    </a:lnTo>
                    <a:lnTo>
                      <a:pt x="329" y="188"/>
                    </a:lnTo>
                    <a:lnTo>
                      <a:pt x="429" y="122"/>
                    </a:lnTo>
                    <a:lnTo>
                      <a:pt x="566" y="0"/>
                    </a:lnTo>
                    <a:close/>
                  </a:path>
                </a:pathLst>
              </a:custGeom>
              <a:solidFill>
                <a:srgbClr val="00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104" name="Group 148"/>
            <p:cNvGrpSpPr>
              <a:grpSpLocks/>
            </p:cNvGrpSpPr>
            <p:nvPr/>
          </p:nvGrpSpPr>
          <p:grpSpPr bwMode="auto">
            <a:xfrm>
              <a:off x="5294" y="3332"/>
              <a:ext cx="222" cy="521"/>
              <a:chOff x="5294" y="3332"/>
              <a:chExt cx="222" cy="521"/>
            </a:xfrm>
          </p:grpSpPr>
          <p:sp>
            <p:nvSpPr>
              <p:cNvPr id="106" name="Freeform 149"/>
              <p:cNvSpPr>
                <a:spLocks/>
              </p:cNvSpPr>
              <p:nvPr/>
            </p:nvSpPr>
            <p:spPr bwMode="auto">
              <a:xfrm>
                <a:off x="5294" y="3332"/>
                <a:ext cx="107" cy="142"/>
              </a:xfrm>
              <a:custGeom>
                <a:avLst/>
                <a:gdLst>
                  <a:gd name="T0" fmla="*/ 146 w 536"/>
                  <a:gd name="T1" fmla="*/ 202 h 708"/>
                  <a:gd name="T2" fmla="*/ 265 w 536"/>
                  <a:gd name="T3" fmla="*/ 369 h 708"/>
                  <a:gd name="T4" fmla="*/ 441 w 536"/>
                  <a:gd name="T5" fmla="*/ 506 h 708"/>
                  <a:gd name="T6" fmla="*/ 531 w 536"/>
                  <a:gd name="T7" fmla="*/ 547 h 708"/>
                  <a:gd name="T8" fmla="*/ 480 w 536"/>
                  <a:gd name="T9" fmla="*/ 590 h 708"/>
                  <a:gd name="T10" fmla="*/ 469 w 536"/>
                  <a:gd name="T11" fmla="*/ 607 h 708"/>
                  <a:gd name="T12" fmla="*/ 429 w 536"/>
                  <a:gd name="T13" fmla="*/ 598 h 708"/>
                  <a:gd name="T14" fmla="*/ 503 w 536"/>
                  <a:gd name="T15" fmla="*/ 700 h 708"/>
                  <a:gd name="T16" fmla="*/ 424 w 536"/>
                  <a:gd name="T17" fmla="*/ 632 h 708"/>
                  <a:gd name="T18" fmla="*/ 412 w 536"/>
                  <a:gd name="T19" fmla="*/ 650 h 708"/>
                  <a:gd name="T20" fmla="*/ 396 w 536"/>
                  <a:gd name="T21" fmla="*/ 658 h 708"/>
                  <a:gd name="T22" fmla="*/ 361 w 536"/>
                  <a:gd name="T23" fmla="*/ 624 h 708"/>
                  <a:gd name="T24" fmla="*/ 349 w 536"/>
                  <a:gd name="T25" fmla="*/ 675 h 708"/>
                  <a:gd name="T26" fmla="*/ 310 w 536"/>
                  <a:gd name="T27" fmla="*/ 607 h 708"/>
                  <a:gd name="T28" fmla="*/ 328 w 536"/>
                  <a:gd name="T29" fmla="*/ 683 h 708"/>
                  <a:gd name="T30" fmla="*/ 282 w 536"/>
                  <a:gd name="T31" fmla="*/ 624 h 708"/>
                  <a:gd name="T32" fmla="*/ 265 w 536"/>
                  <a:gd name="T33" fmla="*/ 624 h 708"/>
                  <a:gd name="T34" fmla="*/ 249 w 536"/>
                  <a:gd name="T35" fmla="*/ 632 h 708"/>
                  <a:gd name="T36" fmla="*/ 215 w 536"/>
                  <a:gd name="T37" fmla="*/ 555 h 708"/>
                  <a:gd name="T38" fmla="*/ 237 w 536"/>
                  <a:gd name="T39" fmla="*/ 641 h 708"/>
                  <a:gd name="T40" fmla="*/ 198 w 536"/>
                  <a:gd name="T41" fmla="*/ 607 h 708"/>
                  <a:gd name="T42" fmla="*/ 180 w 536"/>
                  <a:gd name="T43" fmla="*/ 598 h 708"/>
                  <a:gd name="T44" fmla="*/ 180 w 536"/>
                  <a:gd name="T45" fmla="*/ 641 h 708"/>
                  <a:gd name="T46" fmla="*/ 152 w 536"/>
                  <a:gd name="T47" fmla="*/ 555 h 708"/>
                  <a:gd name="T48" fmla="*/ 119 w 536"/>
                  <a:gd name="T49" fmla="*/ 497 h 708"/>
                  <a:gd name="T50" fmla="*/ 135 w 536"/>
                  <a:gd name="T51" fmla="*/ 616 h 708"/>
                  <a:gd name="T52" fmla="*/ 107 w 536"/>
                  <a:gd name="T53" fmla="*/ 547 h 708"/>
                  <a:gd name="T54" fmla="*/ 84 w 536"/>
                  <a:gd name="T55" fmla="*/ 522 h 708"/>
                  <a:gd name="T56" fmla="*/ 68 w 536"/>
                  <a:gd name="T57" fmla="*/ 522 h 708"/>
                  <a:gd name="T58" fmla="*/ 62 w 536"/>
                  <a:gd name="T59" fmla="*/ 395 h 708"/>
                  <a:gd name="T60" fmla="*/ 51 w 536"/>
                  <a:gd name="T61" fmla="*/ 539 h 708"/>
                  <a:gd name="T62" fmla="*/ 33 w 536"/>
                  <a:gd name="T63" fmla="*/ 438 h 708"/>
                  <a:gd name="T64" fmla="*/ 33 w 536"/>
                  <a:gd name="T65" fmla="*/ 277 h 708"/>
                  <a:gd name="T66" fmla="*/ 23 w 536"/>
                  <a:gd name="T67" fmla="*/ 395 h 708"/>
                  <a:gd name="T68" fmla="*/ 0 w 536"/>
                  <a:gd name="T69" fmla="*/ 345 h 708"/>
                  <a:gd name="T70" fmla="*/ 28 w 536"/>
                  <a:gd name="T71" fmla="*/ 150 h 708"/>
                  <a:gd name="T72" fmla="*/ 33 w 536"/>
                  <a:gd name="T73" fmla="*/ 0 h 7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36" h="708">
                    <a:moveTo>
                      <a:pt x="107" y="109"/>
                    </a:moveTo>
                    <a:lnTo>
                      <a:pt x="146" y="202"/>
                    </a:lnTo>
                    <a:lnTo>
                      <a:pt x="192" y="287"/>
                    </a:lnTo>
                    <a:lnTo>
                      <a:pt x="265" y="369"/>
                    </a:lnTo>
                    <a:lnTo>
                      <a:pt x="339" y="438"/>
                    </a:lnTo>
                    <a:lnTo>
                      <a:pt x="441" y="506"/>
                    </a:lnTo>
                    <a:lnTo>
                      <a:pt x="536" y="530"/>
                    </a:lnTo>
                    <a:lnTo>
                      <a:pt x="531" y="547"/>
                    </a:lnTo>
                    <a:lnTo>
                      <a:pt x="446" y="539"/>
                    </a:lnTo>
                    <a:lnTo>
                      <a:pt x="480" y="590"/>
                    </a:lnTo>
                    <a:lnTo>
                      <a:pt x="514" y="624"/>
                    </a:lnTo>
                    <a:lnTo>
                      <a:pt x="469" y="607"/>
                    </a:lnTo>
                    <a:lnTo>
                      <a:pt x="424" y="547"/>
                    </a:lnTo>
                    <a:lnTo>
                      <a:pt x="429" y="598"/>
                    </a:lnTo>
                    <a:lnTo>
                      <a:pt x="463" y="650"/>
                    </a:lnTo>
                    <a:lnTo>
                      <a:pt x="503" y="700"/>
                    </a:lnTo>
                    <a:lnTo>
                      <a:pt x="480" y="700"/>
                    </a:lnTo>
                    <a:lnTo>
                      <a:pt x="424" y="632"/>
                    </a:lnTo>
                    <a:lnTo>
                      <a:pt x="396" y="573"/>
                    </a:lnTo>
                    <a:lnTo>
                      <a:pt x="412" y="650"/>
                    </a:lnTo>
                    <a:lnTo>
                      <a:pt x="451" y="708"/>
                    </a:lnTo>
                    <a:lnTo>
                      <a:pt x="396" y="658"/>
                    </a:lnTo>
                    <a:lnTo>
                      <a:pt x="367" y="598"/>
                    </a:lnTo>
                    <a:lnTo>
                      <a:pt x="361" y="624"/>
                    </a:lnTo>
                    <a:lnTo>
                      <a:pt x="367" y="675"/>
                    </a:lnTo>
                    <a:lnTo>
                      <a:pt x="349" y="675"/>
                    </a:lnTo>
                    <a:lnTo>
                      <a:pt x="328" y="616"/>
                    </a:lnTo>
                    <a:lnTo>
                      <a:pt x="310" y="607"/>
                    </a:lnTo>
                    <a:lnTo>
                      <a:pt x="316" y="658"/>
                    </a:lnTo>
                    <a:lnTo>
                      <a:pt x="328" y="683"/>
                    </a:lnTo>
                    <a:lnTo>
                      <a:pt x="304" y="683"/>
                    </a:lnTo>
                    <a:lnTo>
                      <a:pt x="282" y="624"/>
                    </a:lnTo>
                    <a:lnTo>
                      <a:pt x="259" y="573"/>
                    </a:lnTo>
                    <a:lnTo>
                      <a:pt x="265" y="624"/>
                    </a:lnTo>
                    <a:lnTo>
                      <a:pt x="282" y="658"/>
                    </a:lnTo>
                    <a:lnTo>
                      <a:pt x="249" y="632"/>
                    </a:lnTo>
                    <a:lnTo>
                      <a:pt x="220" y="514"/>
                    </a:lnTo>
                    <a:lnTo>
                      <a:pt x="215" y="555"/>
                    </a:lnTo>
                    <a:lnTo>
                      <a:pt x="225" y="607"/>
                    </a:lnTo>
                    <a:lnTo>
                      <a:pt x="237" y="641"/>
                    </a:lnTo>
                    <a:lnTo>
                      <a:pt x="220" y="658"/>
                    </a:lnTo>
                    <a:lnTo>
                      <a:pt x="198" y="607"/>
                    </a:lnTo>
                    <a:lnTo>
                      <a:pt x="186" y="555"/>
                    </a:lnTo>
                    <a:lnTo>
                      <a:pt x="180" y="598"/>
                    </a:lnTo>
                    <a:lnTo>
                      <a:pt x="192" y="624"/>
                    </a:lnTo>
                    <a:lnTo>
                      <a:pt x="180" y="641"/>
                    </a:lnTo>
                    <a:lnTo>
                      <a:pt x="170" y="598"/>
                    </a:lnTo>
                    <a:lnTo>
                      <a:pt x="152" y="555"/>
                    </a:lnTo>
                    <a:lnTo>
                      <a:pt x="123" y="472"/>
                    </a:lnTo>
                    <a:lnTo>
                      <a:pt x="119" y="497"/>
                    </a:lnTo>
                    <a:lnTo>
                      <a:pt x="123" y="555"/>
                    </a:lnTo>
                    <a:lnTo>
                      <a:pt x="135" y="616"/>
                    </a:lnTo>
                    <a:lnTo>
                      <a:pt x="119" y="616"/>
                    </a:lnTo>
                    <a:lnTo>
                      <a:pt x="107" y="547"/>
                    </a:lnTo>
                    <a:lnTo>
                      <a:pt x="95" y="464"/>
                    </a:lnTo>
                    <a:lnTo>
                      <a:pt x="84" y="522"/>
                    </a:lnTo>
                    <a:lnTo>
                      <a:pt x="84" y="565"/>
                    </a:lnTo>
                    <a:lnTo>
                      <a:pt x="68" y="522"/>
                    </a:lnTo>
                    <a:lnTo>
                      <a:pt x="74" y="455"/>
                    </a:lnTo>
                    <a:lnTo>
                      <a:pt x="62" y="395"/>
                    </a:lnTo>
                    <a:lnTo>
                      <a:pt x="51" y="489"/>
                    </a:lnTo>
                    <a:lnTo>
                      <a:pt x="51" y="539"/>
                    </a:lnTo>
                    <a:lnTo>
                      <a:pt x="39" y="514"/>
                    </a:lnTo>
                    <a:lnTo>
                      <a:pt x="33" y="438"/>
                    </a:lnTo>
                    <a:lnTo>
                      <a:pt x="33" y="345"/>
                    </a:lnTo>
                    <a:lnTo>
                      <a:pt x="33" y="277"/>
                    </a:lnTo>
                    <a:lnTo>
                      <a:pt x="17" y="336"/>
                    </a:lnTo>
                    <a:lnTo>
                      <a:pt x="23" y="395"/>
                    </a:lnTo>
                    <a:lnTo>
                      <a:pt x="5" y="405"/>
                    </a:lnTo>
                    <a:lnTo>
                      <a:pt x="0" y="345"/>
                    </a:lnTo>
                    <a:lnTo>
                      <a:pt x="5" y="244"/>
                    </a:lnTo>
                    <a:lnTo>
                      <a:pt x="28" y="150"/>
                    </a:lnTo>
                    <a:lnTo>
                      <a:pt x="33" y="91"/>
                    </a:lnTo>
                    <a:lnTo>
                      <a:pt x="33" y="0"/>
                    </a:lnTo>
                    <a:lnTo>
                      <a:pt x="107" y="109"/>
                    </a:lnTo>
                    <a:close/>
                  </a:path>
                </a:pathLst>
              </a:custGeom>
              <a:solidFill>
                <a:srgbClr val="0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7" name="Freeform 150"/>
              <p:cNvSpPr>
                <a:spLocks/>
              </p:cNvSpPr>
              <p:nvPr/>
            </p:nvSpPr>
            <p:spPr bwMode="auto">
              <a:xfrm>
                <a:off x="5303" y="3396"/>
                <a:ext cx="119" cy="145"/>
              </a:xfrm>
              <a:custGeom>
                <a:avLst/>
                <a:gdLst>
                  <a:gd name="T0" fmla="*/ 164 w 598"/>
                  <a:gd name="T1" fmla="*/ 207 h 726"/>
                  <a:gd name="T2" fmla="*/ 296 w 598"/>
                  <a:gd name="T3" fmla="*/ 380 h 726"/>
                  <a:gd name="T4" fmla="*/ 492 w 598"/>
                  <a:gd name="T5" fmla="*/ 518 h 726"/>
                  <a:gd name="T6" fmla="*/ 592 w 598"/>
                  <a:gd name="T7" fmla="*/ 562 h 726"/>
                  <a:gd name="T8" fmla="*/ 537 w 598"/>
                  <a:gd name="T9" fmla="*/ 604 h 726"/>
                  <a:gd name="T10" fmla="*/ 522 w 598"/>
                  <a:gd name="T11" fmla="*/ 621 h 726"/>
                  <a:gd name="T12" fmla="*/ 479 w 598"/>
                  <a:gd name="T13" fmla="*/ 613 h 726"/>
                  <a:gd name="T14" fmla="*/ 560 w 598"/>
                  <a:gd name="T15" fmla="*/ 717 h 726"/>
                  <a:gd name="T16" fmla="*/ 473 w 598"/>
                  <a:gd name="T17" fmla="*/ 647 h 726"/>
                  <a:gd name="T18" fmla="*/ 458 w 598"/>
                  <a:gd name="T19" fmla="*/ 664 h 726"/>
                  <a:gd name="T20" fmla="*/ 441 w 598"/>
                  <a:gd name="T21" fmla="*/ 673 h 726"/>
                  <a:gd name="T22" fmla="*/ 403 w 598"/>
                  <a:gd name="T23" fmla="*/ 639 h 726"/>
                  <a:gd name="T24" fmla="*/ 391 w 598"/>
                  <a:gd name="T25" fmla="*/ 691 h 726"/>
                  <a:gd name="T26" fmla="*/ 346 w 598"/>
                  <a:gd name="T27" fmla="*/ 621 h 726"/>
                  <a:gd name="T28" fmla="*/ 365 w 598"/>
                  <a:gd name="T29" fmla="*/ 700 h 726"/>
                  <a:gd name="T30" fmla="*/ 314 w 598"/>
                  <a:gd name="T31" fmla="*/ 639 h 726"/>
                  <a:gd name="T32" fmla="*/ 296 w 598"/>
                  <a:gd name="T33" fmla="*/ 639 h 726"/>
                  <a:gd name="T34" fmla="*/ 276 w 598"/>
                  <a:gd name="T35" fmla="*/ 647 h 726"/>
                  <a:gd name="T36" fmla="*/ 240 w 598"/>
                  <a:gd name="T37" fmla="*/ 570 h 726"/>
                  <a:gd name="T38" fmla="*/ 264 w 598"/>
                  <a:gd name="T39" fmla="*/ 656 h 726"/>
                  <a:gd name="T40" fmla="*/ 219 w 598"/>
                  <a:gd name="T41" fmla="*/ 621 h 726"/>
                  <a:gd name="T42" fmla="*/ 202 w 598"/>
                  <a:gd name="T43" fmla="*/ 613 h 726"/>
                  <a:gd name="T44" fmla="*/ 202 w 598"/>
                  <a:gd name="T45" fmla="*/ 656 h 726"/>
                  <a:gd name="T46" fmla="*/ 170 w 598"/>
                  <a:gd name="T47" fmla="*/ 570 h 726"/>
                  <a:gd name="T48" fmla="*/ 132 w 598"/>
                  <a:gd name="T49" fmla="*/ 510 h 726"/>
                  <a:gd name="T50" fmla="*/ 151 w 598"/>
                  <a:gd name="T51" fmla="*/ 630 h 726"/>
                  <a:gd name="T52" fmla="*/ 120 w 598"/>
                  <a:gd name="T53" fmla="*/ 562 h 726"/>
                  <a:gd name="T54" fmla="*/ 94 w 598"/>
                  <a:gd name="T55" fmla="*/ 535 h 726"/>
                  <a:gd name="T56" fmla="*/ 75 w 598"/>
                  <a:gd name="T57" fmla="*/ 535 h 726"/>
                  <a:gd name="T58" fmla="*/ 69 w 598"/>
                  <a:gd name="T59" fmla="*/ 405 h 726"/>
                  <a:gd name="T60" fmla="*/ 56 w 598"/>
                  <a:gd name="T61" fmla="*/ 553 h 726"/>
                  <a:gd name="T62" fmla="*/ 37 w 598"/>
                  <a:gd name="T63" fmla="*/ 448 h 726"/>
                  <a:gd name="T64" fmla="*/ 37 w 598"/>
                  <a:gd name="T65" fmla="*/ 285 h 726"/>
                  <a:gd name="T66" fmla="*/ 24 w 598"/>
                  <a:gd name="T67" fmla="*/ 405 h 726"/>
                  <a:gd name="T68" fmla="*/ 0 w 598"/>
                  <a:gd name="T69" fmla="*/ 354 h 726"/>
                  <a:gd name="T70" fmla="*/ 31 w 598"/>
                  <a:gd name="T71" fmla="*/ 155 h 726"/>
                  <a:gd name="T72" fmla="*/ 37 w 598"/>
                  <a:gd name="T73" fmla="*/ 0 h 7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98" h="726">
                    <a:moveTo>
                      <a:pt x="120" y="111"/>
                    </a:moveTo>
                    <a:lnTo>
                      <a:pt x="164" y="207"/>
                    </a:lnTo>
                    <a:lnTo>
                      <a:pt x="213" y="293"/>
                    </a:lnTo>
                    <a:lnTo>
                      <a:pt x="296" y="380"/>
                    </a:lnTo>
                    <a:lnTo>
                      <a:pt x="378" y="448"/>
                    </a:lnTo>
                    <a:lnTo>
                      <a:pt x="492" y="518"/>
                    </a:lnTo>
                    <a:lnTo>
                      <a:pt x="598" y="543"/>
                    </a:lnTo>
                    <a:lnTo>
                      <a:pt x="592" y="562"/>
                    </a:lnTo>
                    <a:lnTo>
                      <a:pt x="496" y="553"/>
                    </a:lnTo>
                    <a:lnTo>
                      <a:pt x="537" y="604"/>
                    </a:lnTo>
                    <a:lnTo>
                      <a:pt x="573" y="639"/>
                    </a:lnTo>
                    <a:lnTo>
                      <a:pt x="522" y="621"/>
                    </a:lnTo>
                    <a:lnTo>
                      <a:pt x="473" y="562"/>
                    </a:lnTo>
                    <a:lnTo>
                      <a:pt x="479" y="613"/>
                    </a:lnTo>
                    <a:lnTo>
                      <a:pt x="515" y="664"/>
                    </a:lnTo>
                    <a:lnTo>
                      <a:pt x="560" y="717"/>
                    </a:lnTo>
                    <a:lnTo>
                      <a:pt x="537" y="717"/>
                    </a:lnTo>
                    <a:lnTo>
                      <a:pt x="473" y="647"/>
                    </a:lnTo>
                    <a:lnTo>
                      <a:pt x="441" y="587"/>
                    </a:lnTo>
                    <a:lnTo>
                      <a:pt x="458" y="664"/>
                    </a:lnTo>
                    <a:lnTo>
                      <a:pt x="503" y="726"/>
                    </a:lnTo>
                    <a:lnTo>
                      <a:pt x="441" y="673"/>
                    </a:lnTo>
                    <a:lnTo>
                      <a:pt x="410" y="613"/>
                    </a:lnTo>
                    <a:lnTo>
                      <a:pt x="403" y="639"/>
                    </a:lnTo>
                    <a:lnTo>
                      <a:pt x="410" y="691"/>
                    </a:lnTo>
                    <a:lnTo>
                      <a:pt x="391" y="691"/>
                    </a:lnTo>
                    <a:lnTo>
                      <a:pt x="365" y="630"/>
                    </a:lnTo>
                    <a:lnTo>
                      <a:pt x="346" y="621"/>
                    </a:lnTo>
                    <a:lnTo>
                      <a:pt x="352" y="673"/>
                    </a:lnTo>
                    <a:lnTo>
                      <a:pt x="365" y="700"/>
                    </a:lnTo>
                    <a:lnTo>
                      <a:pt x="339" y="700"/>
                    </a:lnTo>
                    <a:lnTo>
                      <a:pt x="314" y="639"/>
                    </a:lnTo>
                    <a:lnTo>
                      <a:pt x="289" y="587"/>
                    </a:lnTo>
                    <a:lnTo>
                      <a:pt x="296" y="639"/>
                    </a:lnTo>
                    <a:lnTo>
                      <a:pt x="314" y="673"/>
                    </a:lnTo>
                    <a:lnTo>
                      <a:pt x="276" y="647"/>
                    </a:lnTo>
                    <a:lnTo>
                      <a:pt x="245" y="527"/>
                    </a:lnTo>
                    <a:lnTo>
                      <a:pt x="240" y="570"/>
                    </a:lnTo>
                    <a:lnTo>
                      <a:pt x="251" y="621"/>
                    </a:lnTo>
                    <a:lnTo>
                      <a:pt x="264" y="656"/>
                    </a:lnTo>
                    <a:lnTo>
                      <a:pt x="245" y="673"/>
                    </a:lnTo>
                    <a:lnTo>
                      <a:pt x="219" y="621"/>
                    </a:lnTo>
                    <a:lnTo>
                      <a:pt x="206" y="570"/>
                    </a:lnTo>
                    <a:lnTo>
                      <a:pt x="202" y="613"/>
                    </a:lnTo>
                    <a:lnTo>
                      <a:pt x="213" y="639"/>
                    </a:lnTo>
                    <a:lnTo>
                      <a:pt x="202" y="656"/>
                    </a:lnTo>
                    <a:lnTo>
                      <a:pt x="189" y="613"/>
                    </a:lnTo>
                    <a:lnTo>
                      <a:pt x="170" y="570"/>
                    </a:lnTo>
                    <a:lnTo>
                      <a:pt x="139" y="482"/>
                    </a:lnTo>
                    <a:lnTo>
                      <a:pt x="132" y="510"/>
                    </a:lnTo>
                    <a:lnTo>
                      <a:pt x="139" y="570"/>
                    </a:lnTo>
                    <a:lnTo>
                      <a:pt x="151" y="630"/>
                    </a:lnTo>
                    <a:lnTo>
                      <a:pt x="132" y="630"/>
                    </a:lnTo>
                    <a:lnTo>
                      <a:pt x="120" y="562"/>
                    </a:lnTo>
                    <a:lnTo>
                      <a:pt x="106" y="473"/>
                    </a:lnTo>
                    <a:lnTo>
                      <a:pt x="94" y="535"/>
                    </a:lnTo>
                    <a:lnTo>
                      <a:pt x="94" y="579"/>
                    </a:lnTo>
                    <a:lnTo>
                      <a:pt x="75" y="535"/>
                    </a:lnTo>
                    <a:lnTo>
                      <a:pt x="82" y="465"/>
                    </a:lnTo>
                    <a:lnTo>
                      <a:pt x="69" y="405"/>
                    </a:lnTo>
                    <a:lnTo>
                      <a:pt x="56" y="502"/>
                    </a:lnTo>
                    <a:lnTo>
                      <a:pt x="56" y="553"/>
                    </a:lnTo>
                    <a:lnTo>
                      <a:pt x="43" y="527"/>
                    </a:lnTo>
                    <a:lnTo>
                      <a:pt x="37" y="448"/>
                    </a:lnTo>
                    <a:lnTo>
                      <a:pt x="37" y="354"/>
                    </a:lnTo>
                    <a:lnTo>
                      <a:pt x="37" y="285"/>
                    </a:lnTo>
                    <a:lnTo>
                      <a:pt x="19" y="345"/>
                    </a:lnTo>
                    <a:lnTo>
                      <a:pt x="24" y="405"/>
                    </a:lnTo>
                    <a:lnTo>
                      <a:pt x="6" y="413"/>
                    </a:lnTo>
                    <a:lnTo>
                      <a:pt x="0" y="354"/>
                    </a:lnTo>
                    <a:lnTo>
                      <a:pt x="6" y="250"/>
                    </a:lnTo>
                    <a:lnTo>
                      <a:pt x="31" y="155"/>
                    </a:lnTo>
                    <a:lnTo>
                      <a:pt x="37" y="94"/>
                    </a:lnTo>
                    <a:lnTo>
                      <a:pt x="37" y="0"/>
                    </a:lnTo>
                    <a:lnTo>
                      <a:pt x="120" y="111"/>
                    </a:lnTo>
                    <a:close/>
                  </a:path>
                </a:pathLst>
              </a:custGeom>
              <a:solidFill>
                <a:srgbClr val="0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8" name="Freeform 151"/>
              <p:cNvSpPr>
                <a:spLocks/>
              </p:cNvSpPr>
              <p:nvPr/>
            </p:nvSpPr>
            <p:spPr bwMode="auto">
              <a:xfrm>
                <a:off x="5305" y="3464"/>
                <a:ext cx="153" cy="159"/>
              </a:xfrm>
              <a:custGeom>
                <a:avLst/>
                <a:gdLst>
                  <a:gd name="T0" fmla="*/ 211 w 767"/>
                  <a:gd name="T1" fmla="*/ 227 h 796"/>
                  <a:gd name="T2" fmla="*/ 380 w 767"/>
                  <a:gd name="T3" fmla="*/ 417 h 796"/>
                  <a:gd name="T4" fmla="*/ 631 w 767"/>
                  <a:gd name="T5" fmla="*/ 568 h 796"/>
                  <a:gd name="T6" fmla="*/ 761 w 767"/>
                  <a:gd name="T7" fmla="*/ 615 h 796"/>
                  <a:gd name="T8" fmla="*/ 688 w 767"/>
                  <a:gd name="T9" fmla="*/ 661 h 796"/>
                  <a:gd name="T10" fmla="*/ 671 w 767"/>
                  <a:gd name="T11" fmla="*/ 681 h 796"/>
                  <a:gd name="T12" fmla="*/ 614 w 767"/>
                  <a:gd name="T13" fmla="*/ 673 h 796"/>
                  <a:gd name="T14" fmla="*/ 720 w 767"/>
                  <a:gd name="T15" fmla="*/ 785 h 796"/>
                  <a:gd name="T16" fmla="*/ 607 w 767"/>
                  <a:gd name="T17" fmla="*/ 708 h 796"/>
                  <a:gd name="T18" fmla="*/ 591 w 767"/>
                  <a:gd name="T19" fmla="*/ 727 h 796"/>
                  <a:gd name="T20" fmla="*/ 566 w 767"/>
                  <a:gd name="T21" fmla="*/ 738 h 796"/>
                  <a:gd name="T22" fmla="*/ 518 w 767"/>
                  <a:gd name="T23" fmla="*/ 700 h 796"/>
                  <a:gd name="T24" fmla="*/ 502 w 767"/>
                  <a:gd name="T25" fmla="*/ 758 h 796"/>
                  <a:gd name="T26" fmla="*/ 446 w 767"/>
                  <a:gd name="T27" fmla="*/ 681 h 796"/>
                  <a:gd name="T28" fmla="*/ 469 w 767"/>
                  <a:gd name="T29" fmla="*/ 768 h 796"/>
                  <a:gd name="T30" fmla="*/ 405 w 767"/>
                  <a:gd name="T31" fmla="*/ 700 h 796"/>
                  <a:gd name="T32" fmla="*/ 380 w 767"/>
                  <a:gd name="T33" fmla="*/ 700 h 796"/>
                  <a:gd name="T34" fmla="*/ 356 w 767"/>
                  <a:gd name="T35" fmla="*/ 708 h 796"/>
                  <a:gd name="T36" fmla="*/ 307 w 767"/>
                  <a:gd name="T37" fmla="*/ 624 h 796"/>
                  <a:gd name="T38" fmla="*/ 341 w 767"/>
                  <a:gd name="T39" fmla="*/ 719 h 796"/>
                  <a:gd name="T40" fmla="*/ 284 w 767"/>
                  <a:gd name="T41" fmla="*/ 681 h 796"/>
                  <a:gd name="T42" fmla="*/ 259 w 767"/>
                  <a:gd name="T43" fmla="*/ 673 h 796"/>
                  <a:gd name="T44" fmla="*/ 259 w 767"/>
                  <a:gd name="T45" fmla="*/ 719 h 796"/>
                  <a:gd name="T46" fmla="*/ 218 w 767"/>
                  <a:gd name="T47" fmla="*/ 624 h 796"/>
                  <a:gd name="T48" fmla="*/ 169 w 767"/>
                  <a:gd name="T49" fmla="*/ 559 h 796"/>
                  <a:gd name="T50" fmla="*/ 194 w 767"/>
                  <a:gd name="T51" fmla="*/ 691 h 796"/>
                  <a:gd name="T52" fmla="*/ 154 w 767"/>
                  <a:gd name="T53" fmla="*/ 615 h 796"/>
                  <a:gd name="T54" fmla="*/ 122 w 767"/>
                  <a:gd name="T55" fmla="*/ 585 h 796"/>
                  <a:gd name="T56" fmla="*/ 97 w 767"/>
                  <a:gd name="T57" fmla="*/ 585 h 796"/>
                  <a:gd name="T58" fmla="*/ 88 w 767"/>
                  <a:gd name="T59" fmla="*/ 443 h 796"/>
                  <a:gd name="T60" fmla="*/ 73 w 767"/>
                  <a:gd name="T61" fmla="*/ 607 h 796"/>
                  <a:gd name="T62" fmla="*/ 49 w 767"/>
                  <a:gd name="T63" fmla="*/ 491 h 796"/>
                  <a:gd name="T64" fmla="*/ 49 w 767"/>
                  <a:gd name="T65" fmla="*/ 311 h 796"/>
                  <a:gd name="T66" fmla="*/ 32 w 767"/>
                  <a:gd name="T67" fmla="*/ 443 h 796"/>
                  <a:gd name="T68" fmla="*/ 0 w 767"/>
                  <a:gd name="T69" fmla="*/ 388 h 796"/>
                  <a:gd name="T70" fmla="*/ 40 w 767"/>
                  <a:gd name="T71" fmla="*/ 170 h 796"/>
                  <a:gd name="T72" fmla="*/ 49 w 767"/>
                  <a:gd name="T73" fmla="*/ 0 h 7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67" h="796">
                    <a:moveTo>
                      <a:pt x="154" y="120"/>
                    </a:moveTo>
                    <a:lnTo>
                      <a:pt x="211" y="227"/>
                    </a:lnTo>
                    <a:lnTo>
                      <a:pt x="275" y="320"/>
                    </a:lnTo>
                    <a:lnTo>
                      <a:pt x="380" y="417"/>
                    </a:lnTo>
                    <a:lnTo>
                      <a:pt x="485" y="491"/>
                    </a:lnTo>
                    <a:lnTo>
                      <a:pt x="631" y="568"/>
                    </a:lnTo>
                    <a:lnTo>
                      <a:pt x="767" y="596"/>
                    </a:lnTo>
                    <a:lnTo>
                      <a:pt x="761" y="615"/>
                    </a:lnTo>
                    <a:lnTo>
                      <a:pt x="638" y="607"/>
                    </a:lnTo>
                    <a:lnTo>
                      <a:pt x="688" y="661"/>
                    </a:lnTo>
                    <a:lnTo>
                      <a:pt x="737" y="700"/>
                    </a:lnTo>
                    <a:lnTo>
                      <a:pt x="671" y="681"/>
                    </a:lnTo>
                    <a:lnTo>
                      <a:pt x="607" y="615"/>
                    </a:lnTo>
                    <a:lnTo>
                      <a:pt x="614" y="673"/>
                    </a:lnTo>
                    <a:lnTo>
                      <a:pt x="663" y="727"/>
                    </a:lnTo>
                    <a:lnTo>
                      <a:pt x="720" y="785"/>
                    </a:lnTo>
                    <a:lnTo>
                      <a:pt x="688" y="785"/>
                    </a:lnTo>
                    <a:lnTo>
                      <a:pt x="607" y="708"/>
                    </a:lnTo>
                    <a:lnTo>
                      <a:pt x="566" y="643"/>
                    </a:lnTo>
                    <a:lnTo>
                      <a:pt x="591" y="727"/>
                    </a:lnTo>
                    <a:lnTo>
                      <a:pt x="646" y="796"/>
                    </a:lnTo>
                    <a:lnTo>
                      <a:pt x="566" y="738"/>
                    </a:lnTo>
                    <a:lnTo>
                      <a:pt x="526" y="673"/>
                    </a:lnTo>
                    <a:lnTo>
                      <a:pt x="518" y="700"/>
                    </a:lnTo>
                    <a:lnTo>
                      <a:pt x="526" y="758"/>
                    </a:lnTo>
                    <a:lnTo>
                      <a:pt x="502" y="758"/>
                    </a:lnTo>
                    <a:lnTo>
                      <a:pt x="469" y="691"/>
                    </a:lnTo>
                    <a:lnTo>
                      <a:pt x="446" y="681"/>
                    </a:lnTo>
                    <a:lnTo>
                      <a:pt x="452" y="738"/>
                    </a:lnTo>
                    <a:lnTo>
                      <a:pt x="469" y="768"/>
                    </a:lnTo>
                    <a:lnTo>
                      <a:pt x="437" y="768"/>
                    </a:lnTo>
                    <a:lnTo>
                      <a:pt x="405" y="700"/>
                    </a:lnTo>
                    <a:lnTo>
                      <a:pt x="371" y="643"/>
                    </a:lnTo>
                    <a:lnTo>
                      <a:pt x="380" y="700"/>
                    </a:lnTo>
                    <a:lnTo>
                      <a:pt x="405" y="738"/>
                    </a:lnTo>
                    <a:lnTo>
                      <a:pt x="356" y="708"/>
                    </a:lnTo>
                    <a:lnTo>
                      <a:pt x="315" y="577"/>
                    </a:lnTo>
                    <a:lnTo>
                      <a:pt x="307" y="624"/>
                    </a:lnTo>
                    <a:lnTo>
                      <a:pt x="323" y="681"/>
                    </a:lnTo>
                    <a:lnTo>
                      <a:pt x="341" y="719"/>
                    </a:lnTo>
                    <a:lnTo>
                      <a:pt x="315" y="738"/>
                    </a:lnTo>
                    <a:lnTo>
                      <a:pt x="284" y="681"/>
                    </a:lnTo>
                    <a:lnTo>
                      <a:pt x="266" y="624"/>
                    </a:lnTo>
                    <a:lnTo>
                      <a:pt x="259" y="673"/>
                    </a:lnTo>
                    <a:lnTo>
                      <a:pt x="275" y="700"/>
                    </a:lnTo>
                    <a:lnTo>
                      <a:pt x="259" y="719"/>
                    </a:lnTo>
                    <a:lnTo>
                      <a:pt x="243" y="673"/>
                    </a:lnTo>
                    <a:lnTo>
                      <a:pt x="218" y="624"/>
                    </a:lnTo>
                    <a:lnTo>
                      <a:pt x="179" y="528"/>
                    </a:lnTo>
                    <a:lnTo>
                      <a:pt x="169" y="559"/>
                    </a:lnTo>
                    <a:lnTo>
                      <a:pt x="179" y="624"/>
                    </a:lnTo>
                    <a:lnTo>
                      <a:pt x="194" y="691"/>
                    </a:lnTo>
                    <a:lnTo>
                      <a:pt x="169" y="691"/>
                    </a:lnTo>
                    <a:lnTo>
                      <a:pt x="154" y="615"/>
                    </a:lnTo>
                    <a:lnTo>
                      <a:pt x="137" y="519"/>
                    </a:lnTo>
                    <a:lnTo>
                      <a:pt x="122" y="585"/>
                    </a:lnTo>
                    <a:lnTo>
                      <a:pt x="122" y="634"/>
                    </a:lnTo>
                    <a:lnTo>
                      <a:pt x="97" y="585"/>
                    </a:lnTo>
                    <a:lnTo>
                      <a:pt x="105" y="511"/>
                    </a:lnTo>
                    <a:lnTo>
                      <a:pt x="88" y="443"/>
                    </a:lnTo>
                    <a:lnTo>
                      <a:pt x="73" y="550"/>
                    </a:lnTo>
                    <a:lnTo>
                      <a:pt x="73" y="607"/>
                    </a:lnTo>
                    <a:lnTo>
                      <a:pt x="56" y="577"/>
                    </a:lnTo>
                    <a:lnTo>
                      <a:pt x="49" y="491"/>
                    </a:lnTo>
                    <a:lnTo>
                      <a:pt x="49" y="388"/>
                    </a:lnTo>
                    <a:lnTo>
                      <a:pt x="49" y="311"/>
                    </a:lnTo>
                    <a:lnTo>
                      <a:pt x="24" y="377"/>
                    </a:lnTo>
                    <a:lnTo>
                      <a:pt x="32" y="443"/>
                    </a:lnTo>
                    <a:lnTo>
                      <a:pt x="8" y="453"/>
                    </a:lnTo>
                    <a:lnTo>
                      <a:pt x="0" y="388"/>
                    </a:lnTo>
                    <a:lnTo>
                      <a:pt x="8" y="274"/>
                    </a:lnTo>
                    <a:lnTo>
                      <a:pt x="40" y="170"/>
                    </a:lnTo>
                    <a:lnTo>
                      <a:pt x="49" y="102"/>
                    </a:lnTo>
                    <a:lnTo>
                      <a:pt x="49" y="0"/>
                    </a:lnTo>
                    <a:lnTo>
                      <a:pt x="154" y="120"/>
                    </a:lnTo>
                    <a:close/>
                  </a:path>
                </a:pathLst>
              </a:custGeom>
              <a:solidFill>
                <a:srgbClr val="0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9" name="Freeform 152"/>
              <p:cNvSpPr>
                <a:spLocks/>
              </p:cNvSpPr>
              <p:nvPr/>
            </p:nvSpPr>
            <p:spPr bwMode="auto">
              <a:xfrm>
                <a:off x="5310" y="3540"/>
                <a:ext cx="180" cy="180"/>
              </a:xfrm>
              <a:custGeom>
                <a:avLst/>
                <a:gdLst>
                  <a:gd name="T0" fmla="*/ 197 w 903"/>
                  <a:gd name="T1" fmla="*/ 236 h 904"/>
                  <a:gd name="T2" fmla="*/ 530 w 903"/>
                  <a:gd name="T3" fmla="*/ 448 h 904"/>
                  <a:gd name="T4" fmla="*/ 807 w 903"/>
                  <a:gd name="T5" fmla="*/ 523 h 904"/>
                  <a:gd name="T6" fmla="*/ 847 w 903"/>
                  <a:gd name="T7" fmla="*/ 557 h 904"/>
                  <a:gd name="T8" fmla="*/ 778 w 903"/>
                  <a:gd name="T9" fmla="*/ 608 h 904"/>
                  <a:gd name="T10" fmla="*/ 903 w 903"/>
                  <a:gd name="T11" fmla="*/ 709 h 904"/>
                  <a:gd name="T12" fmla="*/ 762 w 903"/>
                  <a:gd name="T13" fmla="*/ 651 h 904"/>
                  <a:gd name="T14" fmla="*/ 823 w 903"/>
                  <a:gd name="T15" fmla="*/ 759 h 904"/>
                  <a:gd name="T16" fmla="*/ 841 w 903"/>
                  <a:gd name="T17" fmla="*/ 820 h 904"/>
                  <a:gd name="T18" fmla="*/ 705 w 903"/>
                  <a:gd name="T19" fmla="*/ 651 h 904"/>
                  <a:gd name="T20" fmla="*/ 768 w 903"/>
                  <a:gd name="T21" fmla="*/ 853 h 904"/>
                  <a:gd name="T22" fmla="*/ 768 w 903"/>
                  <a:gd name="T23" fmla="*/ 904 h 904"/>
                  <a:gd name="T24" fmla="*/ 660 w 903"/>
                  <a:gd name="T25" fmla="*/ 659 h 904"/>
                  <a:gd name="T26" fmla="*/ 660 w 903"/>
                  <a:gd name="T27" fmla="*/ 812 h 904"/>
                  <a:gd name="T28" fmla="*/ 636 w 903"/>
                  <a:gd name="T29" fmla="*/ 828 h 904"/>
                  <a:gd name="T30" fmla="*/ 621 w 903"/>
                  <a:gd name="T31" fmla="*/ 642 h 904"/>
                  <a:gd name="T32" fmla="*/ 603 w 903"/>
                  <a:gd name="T33" fmla="*/ 828 h 904"/>
                  <a:gd name="T34" fmla="*/ 581 w 903"/>
                  <a:gd name="T35" fmla="*/ 836 h 904"/>
                  <a:gd name="T36" fmla="*/ 564 w 903"/>
                  <a:gd name="T37" fmla="*/ 853 h 904"/>
                  <a:gd name="T38" fmla="*/ 513 w 903"/>
                  <a:gd name="T39" fmla="*/ 642 h 904"/>
                  <a:gd name="T40" fmla="*/ 513 w 903"/>
                  <a:gd name="T41" fmla="*/ 812 h 904"/>
                  <a:gd name="T42" fmla="*/ 485 w 903"/>
                  <a:gd name="T43" fmla="*/ 803 h 904"/>
                  <a:gd name="T44" fmla="*/ 456 w 903"/>
                  <a:gd name="T45" fmla="*/ 575 h 904"/>
                  <a:gd name="T46" fmla="*/ 456 w 903"/>
                  <a:gd name="T47" fmla="*/ 812 h 904"/>
                  <a:gd name="T48" fmla="*/ 434 w 903"/>
                  <a:gd name="T49" fmla="*/ 828 h 904"/>
                  <a:gd name="T50" fmla="*/ 406 w 903"/>
                  <a:gd name="T51" fmla="*/ 743 h 904"/>
                  <a:gd name="T52" fmla="*/ 377 w 903"/>
                  <a:gd name="T53" fmla="*/ 768 h 904"/>
                  <a:gd name="T54" fmla="*/ 326 w 903"/>
                  <a:gd name="T55" fmla="*/ 617 h 904"/>
                  <a:gd name="T56" fmla="*/ 277 w 903"/>
                  <a:gd name="T57" fmla="*/ 617 h 904"/>
                  <a:gd name="T58" fmla="*/ 259 w 903"/>
                  <a:gd name="T59" fmla="*/ 651 h 904"/>
                  <a:gd name="T60" fmla="*/ 220 w 903"/>
                  <a:gd name="T61" fmla="*/ 523 h 904"/>
                  <a:gd name="T62" fmla="*/ 185 w 903"/>
                  <a:gd name="T63" fmla="*/ 498 h 904"/>
                  <a:gd name="T64" fmla="*/ 220 w 903"/>
                  <a:gd name="T65" fmla="*/ 600 h 904"/>
                  <a:gd name="T66" fmla="*/ 151 w 903"/>
                  <a:gd name="T67" fmla="*/ 506 h 904"/>
                  <a:gd name="T68" fmla="*/ 90 w 903"/>
                  <a:gd name="T69" fmla="*/ 345 h 904"/>
                  <a:gd name="T70" fmla="*/ 118 w 903"/>
                  <a:gd name="T71" fmla="*/ 498 h 904"/>
                  <a:gd name="T72" fmla="*/ 66 w 903"/>
                  <a:gd name="T73" fmla="*/ 328 h 904"/>
                  <a:gd name="T74" fmla="*/ 27 w 903"/>
                  <a:gd name="T75" fmla="*/ 270 h 904"/>
                  <a:gd name="T76" fmla="*/ 39 w 903"/>
                  <a:gd name="T77" fmla="*/ 203 h 904"/>
                  <a:gd name="T78" fmla="*/ 79 w 903"/>
                  <a:gd name="T79" fmla="*/ 67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903" h="904">
                    <a:moveTo>
                      <a:pt x="79" y="67"/>
                    </a:moveTo>
                    <a:lnTo>
                      <a:pt x="197" y="236"/>
                    </a:lnTo>
                    <a:lnTo>
                      <a:pt x="395" y="389"/>
                    </a:lnTo>
                    <a:lnTo>
                      <a:pt x="530" y="448"/>
                    </a:lnTo>
                    <a:lnTo>
                      <a:pt x="636" y="481"/>
                    </a:lnTo>
                    <a:lnTo>
                      <a:pt x="807" y="523"/>
                    </a:lnTo>
                    <a:lnTo>
                      <a:pt x="858" y="549"/>
                    </a:lnTo>
                    <a:lnTo>
                      <a:pt x="847" y="557"/>
                    </a:lnTo>
                    <a:lnTo>
                      <a:pt x="750" y="549"/>
                    </a:lnTo>
                    <a:lnTo>
                      <a:pt x="778" y="608"/>
                    </a:lnTo>
                    <a:lnTo>
                      <a:pt x="829" y="675"/>
                    </a:lnTo>
                    <a:lnTo>
                      <a:pt x="903" y="709"/>
                    </a:lnTo>
                    <a:lnTo>
                      <a:pt x="852" y="709"/>
                    </a:lnTo>
                    <a:lnTo>
                      <a:pt x="762" y="651"/>
                    </a:lnTo>
                    <a:lnTo>
                      <a:pt x="790" y="709"/>
                    </a:lnTo>
                    <a:lnTo>
                      <a:pt x="823" y="759"/>
                    </a:lnTo>
                    <a:lnTo>
                      <a:pt x="874" y="812"/>
                    </a:lnTo>
                    <a:lnTo>
                      <a:pt x="841" y="820"/>
                    </a:lnTo>
                    <a:lnTo>
                      <a:pt x="744" y="709"/>
                    </a:lnTo>
                    <a:lnTo>
                      <a:pt x="705" y="651"/>
                    </a:lnTo>
                    <a:lnTo>
                      <a:pt x="739" y="777"/>
                    </a:lnTo>
                    <a:lnTo>
                      <a:pt x="768" y="853"/>
                    </a:lnTo>
                    <a:lnTo>
                      <a:pt x="795" y="904"/>
                    </a:lnTo>
                    <a:lnTo>
                      <a:pt x="768" y="904"/>
                    </a:lnTo>
                    <a:lnTo>
                      <a:pt x="729" y="794"/>
                    </a:lnTo>
                    <a:lnTo>
                      <a:pt x="660" y="659"/>
                    </a:lnTo>
                    <a:lnTo>
                      <a:pt x="648" y="743"/>
                    </a:lnTo>
                    <a:lnTo>
                      <a:pt x="660" y="812"/>
                    </a:lnTo>
                    <a:lnTo>
                      <a:pt x="677" y="878"/>
                    </a:lnTo>
                    <a:lnTo>
                      <a:pt x="636" y="828"/>
                    </a:lnTo>
                    <a:lnTo>
                      <a:pt x="626" y="751"/>
                    </a:lnTo>
                    <a:lnTo>
                      <a:pt x="621" y="642"/>
                    </a:lnTo>
                    <a:lnTo>
                      <a:pt x="597" y="700"/>
                    </a:lnTo>
                    <a:lnTo>
                      <a:pt x="603" y="828"/>
                    </a:lnTo>
                    <a:lnTo>
                      <a:pt x="615" y="896"/>
                    </a:lnTo>
                    <a:lnTo>
                      <a:pt x="581" y="836"/>
                    </a:lnTo>
                    <a:lnTo>
                      <a:pt x="575" y="759"/>
                    </a:lnTo>
                    <a:lnTo>
                      <a:pt x="564" y="853"/>
                    </a:lnTo>
                    <a:lnTo>
                      <a:pt x="546" y="759"/>
                    </a:lnTo>
                    <a:lnTo>
                      <a:pt x="513" y="642"/>
                    </a:lnTo>
                    <a:lnTo>
                      <a:pt x="503" y="700"/>
                    </a:lnTo>
                    <a:lnTo>
                      <a:pt x="513" y="812"/>
                    </a:lnTo>
                    <a:lnTo>
                      <a:pt x="542" y="870"/>
                    </a:lnTo>
                    <a:lnTo>
                      <a:pt x="485" y="803"/>
                    </a:lnTo>
                    <a:lnTo>
                      <a:pt x="479" y="700"/>
                    </a:lnTo>
                    <a:lnTo>
                      <a:pt x="456" y="575"/>
                    </a:lnTo>
                    <a:lnTo>
                      <a:pt x="451" y="667"/>
                    </a:lnTo>
                    <a:lnTo>
                      <a:pt x="456" y="812"/>
                    </a:lnTo>
                    <a:lnTo>
                      <a:pt x="485" y="878"/>
                    </a:lnTo>
                    <a:lnTo>
                      <a:pt x="434" y="828"/>
                    </a:lnTo>
                    <a:lnTo>
                      <a:pt x="406" y="675"/>
                    </a:lnTo>
                    <a:lnTo>
                      <a:pt x="406" y="743"/>
                    </a:lnTo>
                    <a:lnTo>
                      <a:pt x="410" y="803"/>
                    </a:lnTo>
                    <a:lnTo>
                      <a:pt x="377" y="768"/>
                    </a:lnTo>
                    <a:lnTo>
                      <a:pt x="377" y="735"/>
                    </a:lnTo>
                    <a:lnTo>
                      <a:pt x="326" y="617"/>
                    </a:lnTo>
                    <a:lnTo>
                      <a:pt x="259" y="540"/>
                    </a:lnTo>
                    <a:lnTo>
                      <a:pt x="277" y="617"/>
                    </a:lnTo>
                    <a:lnTo>
                      <a:pt x="292" y="651"/>
                    </a:lnTo>
                    <a:lnTo>
                      <a:pt x="259" y="651"/>
                    </a:lnTo>
                    <a:lnTo>
                      <a:pt x="241" y="565"/>
                    </a:lnTo>
                    <a:lnTo>
                      <a:pt x="220" y="523"/>
                    </a:lnTo>
                    <a:lnTo>
                      <a:pt x="163" y="414"/>
                    </a:lnTo>
                    <a:lnTo>
                      <a:pt x="185" y="498"/>
                    </a:lnTo>
                    <a:lnTo>
                      <a:pt x="191" y="557"/>
                    </a:lnTo>
                    <a:lnTo>
                      <a:pt x="220" y="600"/>
                    </a:lnTo>
                    <a:lnTo>
                      <a:pt x="191" y="608"/>
                    </a:lnTo>
                    <a:lnTo>
                      <a:pt x="151" y="506"/>
                    </a:lnTo>
                    <a:lnTo>
                      <a:pt x="123" y="422"/>
                    </a:lnTo>
                    <a:lnTo>
                      <a:pt x="90" y="345"/>
                    </a:lnTo>
                    <a:lnTo>
                      <a:pt x="100" y="440"/>
                    </a:lnTo>
                    <a:lnTo>
                      <a:pt x="118" y="498"/>
                    </a:lnTo>
                    <a:lnTo>
                      <a:pt x="79" y="473"/>
                    </a:lnTo>
                    <a:lnTo>
                      <a:pt x="66" y="328"/>
                    </a:lnTo>
                    <a:lnTo>
                      <a:pt x="50" y="422"/>
                    </a:lnTo>
                    <a:lnTo>
                      <a:pt x="27" y="270"/>
                    </a:lnTo>
                    <a:lnTo>
                      <a:pt x="0" y="262"/>
                    </a:lnTo>
                    <a:lnTo>
                      <a:pt x="39" y="203"/>
                    </a:lnTo>
                    <a:lnTo>
                      <a:pt x="10" y="0"/>
                    </a:lnTo>
                    <a:lnTo>
                      <a:pt x="79" y="67"/>
                    </a:lnTo>
                    <a:close/>
                  </a:path>
                </a:pathLst>
              </a:custGeom>
              <a:solidFill>
                <a:srgbClr val="0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0" name="Freeform 153"/>
              <p:cNvSpPr>
                <a:spLocks/>
              </p:cNvSpPr>
              <p:nvPr/>
            </p:nvSpPr>
            <p:spPr bwMode="auto">
              <a:xfrm>
                <a:off x="5315" y="3605"/>
                <a:ext cx="189" cy="189"/>
              </a:xfrm>
              <a:custGeom>
                <a:avLst/>
                <a:gdLst>
                  <a:gd name="T0" fmla="*/ 206 w 942"/>
                  <a:gd name="T1" fmla="*/ 248 h 945"/>
                  <a:gd name="T2" fmla="*/ 554 w 942"/>
                  <a:gd name="T3" fmla="*/ 469 h 945"/>
                  <a:gd name="T4" fmla="*/ 843 w 942"/>
                  <a:gd name="T5" fmla="*/ 549 h 945"/>
                  <a:gd name="T6" fmla="*/ 884 w 942"/>
                  <a:gd name="T7" fmla="*/ 584 h 945"/>
                  <a:gd name="T8" fmla="*/ 813 w 942"/>
                  <a:gd name="T9" fmla="*/ 638 h 945"/>
                  <a:gd name="T10" fmla="*/ 942 w 942"/>
                  <a:gd name="T11" fmla="*/ 743 h 945"/>
                  <a:gd name="T12" fmla="*/ 795 w 942"/>
                  <a:gd name="T13" fmla="*/ 681 h 945"/>
                  <a:gd name="T14" fmla="*/ 860 w 942"/>
                  <a:gd name="T15" fmla="*/ 796 h 945"/>
                  <a:gd name="T16" fmla="*/ 878 w 942"/>
                  <a:gd name="T17" fmla="*/ 859 h 945"/>
                  <a:gd name="T18" fmla="*/ 736 w 942"/>
                  <a:gd name="T19" fmla="*/ 681 h 945"/>
                  <a:gd name="T20" fmla="*/ 801 w 942"/>
                  <a:gd name="T21" fmla="*/ 894 h 945"/>
                  <a:gd name="T22" fmla="*/ 801 w 942"/>
                  <a:gd name="T23" fmla="*/ 945 h 945"/>
                  <a:gd name="T24" fmla="*/ 689 w 942"/>
                  <a:gd name="T25" fmla="*/ 690 h 945"/>
                  <a:gd name="T26" fmla="*/ 689 w 942"/>
                  <a:gd name="T27" fmla="*/ 849 h 945"/>
                  <a:gd name="T28" fmla="*/ 665 w 942"/>
                  <a:gd name="T29" fmla="*/ 867 h 945"/>
                  <a:gd name="T30" fmla="*/ 647 w 942"/>
                  <a:gd name="T31" fmla="*/ 673 h 945"/>
                  <a:gd name="T32" fmla="*/ 631 w 942"/>
                  <a:gd name="T33" fmla="*/ 867 h 945"/>
                  <a:gd name="T34" fmla="*/ 607 w 942"/>
                  <a:gd name="T35" fmla="*/ 876 h 945"/>
                  <a:gd name="T36" fmla="*/ 589 w 942"/>
                  <a:gd name="T37" fmla="*/ 894 h 945"/>
                  <a:gd name="T38" fmla="*/ 536 w 942"/>
                  <a:gd name="T39" fmla="*/ 673 h 945"/>
                  <a:gd name="T40" fmla="*/ 536 w 942"/>
                  <a:gd name="T41" fmla="*/ 849 h 945"/>
                  <a:gd name="T42" fmla="*/ 507 w 942"/>
                  <a:gd name="T43" fmla="*/ 840 h 945"/>
                  <a:gd name="T44" fmla="*/ 477 w 942"/>
                  <a:gd name="T45" fmla="*/ 602 h 945"/>
                  <a:gd name="T46" fmla="*/ 477 w 942"/>
                  <a:gd name="T47" fmla="*/ 849 h 945"/>
                  <a:gd name="T48" fmla="*/ 453 w 942"/>
                  <a:gd name="T49" fmla="*/ 867 h 945"/>
                  <a:gd name="T50" fmla="*/ 424 w 942"/>
                  <a:gd name="T51" fmla="*/ 778 h 945"/>
                  <a:gd name="T52" fmla="*/ 395 w 942"/>
                  <a:gd name="T53" fmla="*/ 804 h 945"/>
                  <a:gd name="T54" fmla="*/ 342 w 942"/>
                  <a:gd name="T55" fmla="*/ 647 h 945"/>
                  <a:gd name="T56" fmla="*/ 289 w 942"/>
                  <a:gd name="T57" fmla="*/ 647 h 945"/>
                  <a:gd name="T58" fmla="*/ 271 w 942"/>
                  <a:gd name="T59" fmla="*/ 681 h 945"/>
                  <a:gd name="T60" fmla="*/ 230 w 942"/>
                  <a:gd name="T61" fmla="*/ 549 h 945"/>
                  <a:gd name="T62" fmla="*/ 194 w 942"/>
                  <a:gd name="T63" fmla="*/ 523 h 945"/>
                  <a:gd name="T64" fmla="*/ 230 w 942"/>
                  <a:gd name="T65" fmla="*/ 627 h 945"/>
                  <a:gd name="T66" fmla="*/ 159 w 942"/>
                  <a:gd name="T67" fmla="*/ 531 h 945"/>
                  <a:gd name="T68" fmla="*/ 93 w 942"/>
                  <a:gd name="T69" fmla="*/ 363 h 945"/>
                  <a:gd name="T70" fmla="*/ 123 w 942"/>
                  <a:gd name="T71" fmla="*/ 523 h 945"/>
                  <a:gd name="T72" fmla="*/ 71 w 942"/>
                  <a:gd name="T73" fmla="*/ 345 h 945"/>
                  <a:gd name="T74" fmla="*/ 30 w 942"/>
                  <a:gd name="T75" fmla="*/ 283 h 945"/>
                  <a:gd name="T76" fmla="*/ 40 w 942"/>
                  <a:gd name="T77" fmla="*/ 212 h 945"/>
                  <a:gd name="T78" fmla="*/ 82 w 942"/>
                  <a:gd name="T79" fmla="*/ 73 h 9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942" h="945">
                    <a:moveTo>
                      <a:pt x="82" y="73"/>
                    </a:moveTo>
                    <a:lnTo>
                      <a:pt x="206" y="248"/>
                    </a:lnTo>
                    <a:lnTo>
                      <a:pt x="412" y="407"/>
                    </a:lnTo>
                    <a:lnTo>
                      <a:pt x="554" y="469"/>
                    </a:lnTo>
                    <a:lnTo>
                      <a:pt x="665" y="504"/>
                    </a:lnTo>
                    <a:lnTo>
                      <a:pt x="843" y="549"/>
                    </a:lnTo>
                    <a:lnTo>
                      <a:pt x="896" y="576"/>
                    </a:lnTo>
                    <a:lnTo>
                      <a:pt x="884" y="584"/>
                    </a:lnTo>
                    <a:lnTo>
                      <a:pt x="783" y="576"/>
                    </a:lnTo>
                    <a:lnTo>
                      <a:pt x="813" y="638"/>
                    </a:lnTo>
                    <a:lnTo>
                      <a:pt x="866" y="709"/>
                    </a:lnTo>
                    <a:lnTo>
                      <a:pt x="942" y="743"/>
                    </a:lnTo>
                    <a:lnTo>
                      <a:pt x="890" y="743"/>
                    </a:lnTo>
                    <a:lnTo>
                      <a:pt x="795" y="681"/>
                    </a:lnTo>
                    <a:lnTo>
                      <a:pt x="825" y="743"/>
                    </a:lnTo>
                    <a:lnTo>
                      <a:pt x="860" y="796"/>
                    </a:lnTo>
                    <a:lnTo>
                      <a:pt x="912" y="849"/>
                    </a:lnTo>
                    <a:lnTo>
                      <a:pt x="878" y="859"/>
                    </a:lnTo>
                    <a:lnTo>
                      <a:pt x="778" y="743"/>
                    </a:lnTo>
                    <a:lnTo>
                      <a:pt x="736" y="681"/>
                    </a:lnTo>
                    <a:lnTo>
                      <a:pt x="772" y="813"/>
                    </a:lnTo>
                    <a:lnTo>
                      <a:pt x="801" y="894"/>
                    </a:lnTo>
                    <a:lnTo>
                      <a:pt x="832" y="945"/>
                    </a:lnTo>
                    <a:lnTo>
                      <a:pt x="801" y="945"/>
                    </a:lnTo>
                    <a:lnTo>
                      <a:pt x="760" y="832"/>
                    </a:lnTo>
                    <a:lnTo>
                      <a:pt x="689" y="690"/>
                    </a:lnTo>
                    <a:lnTo>
                      <a:pt x="678" y="778"/>
                    </a:lnTo>
                    <a:lnTo>
                      <a:pt x="689" y="849"/>
                    </a:lnTo>
                    <a:lnTo>
                      <a:pt x="708" y="921"/>
                    </a:lnTo>
                    <a:lnTo>
                      <a:pt x="665" y="867"/>
                    </a:lnTo>
                    <a:lnTo>
                      <a:pt x="654" y="787"/>
                    </a:lnTo>
                    <a:lnTo>
                      <a:pt x="647" y="673"/>
                    </a:lnTo>
                    <a:lnTo>
                      <a:pt x="624" y="735"/>
                    </a:lnTo>
                    <a:lnTo>
                      <a:pt x="631" y="867"/>
                    </a:lnTo>
                    <a:lnTo>
                      <a:pt x="643" y="937"/>
                    </a:lnTo>
                    <a:lnTo>
                      <a:pt x="607" y="876"/>
                    </a:lnTo>
                    <a:lnTo>
                      <a:pt x="601" y="796"/>
                    </a:lnTo>
                    <a:lnTo>
                      <a:pt x="589" y="894"/>
                    </a:lnTo>
                    <a:lnTo>
                      <a:pt x="572" y="796"/>
                    </a:lnTo>
                    <a:lnTo>
                      <a:pt x="536" y="673"/>
                    </a:lnTo>
                    <a:lnTo>
                      <a:pt x="524" y="735"/>
                    </a:lnTo>
                    <a:lnTo>
                      <a:pt x="536" y="849"/>
                    </a:lnTo>
                    <a:lnTo>
                      <a:pt x="566" y="911"/>
                    </a:lnTo>
                    <a:lnTo>
                      <a:pt x="507" y="840"/>
                    </a:lnTo>
                    <a:lnTo>
                      <a:pt x="502" y="735"/>
                    </a:lnTo>
                    <a:lnTo>
                      <a:pt x="477" y="602"/>
                    </a:lnTo>
                    <a:lnTo>
                      <a:pt x="472" y="700"/>
                    </a:lnTo>
                    <a:lnTo>
                      <a:pt x="477" y="849"/>
                    </a:lnTo>
                    <a:lnTo>
                      <a:pt x="507" y="921"/>
                    </a:lnTo>
                    <a:lnTo>
                      <a:pt x="453" y="867"/>
                    </a:lnTo>
                    <a:lnTo>
                      <a:pt x="424" y="709"/>
                    </a:lnTo>
                    <a:lnTo>
                      <a:pt x="424" y="778"/>
                    </a:lnTo>
                    <a:lnTo>
                      <a:pt x="431" y="840"/>
                    </a:lnTo>
                    <a:lnTo>
                      <a:pt x="395" y="804"/>
                    </a:lnTo>
                    <a:lnTo>
                      <a:pt x="395" y="770"/>
                    </a:lnTo>
                    <a:lnTo>
                      <a:pt x="342" y="647"/>
                    </a:lnTo>
                    <a:lnTo>
                      <a:pt x="271" y="565"/>
                    </a:lnTo>
                    <a:lnTo>
                      <a:pt x="289" y="647"/>
                    </a:lnTo>
                    <a:lnTo>
                      <a:pt x="305" y="681"/>
                    </a:lnTo>
                    <a:lnTo>
                      <a:pt x="271" y="681"/>
                    </a:lnTo>
                    <a:lnTo>
                      <a:pt x="253" y="593"/>
                    </a:lnTo>
                    <a:lnTo>
                      <a:pt x="230" y="549"/>
                    </a:lnTo>
                    <a:lnTo>
                      <a:pt x="170" y="433"/>
                    </a:lnTo>
                    <a:lnTo>
                      <a:pt x="194" y="523"/>
                    </a:lnTo>
                    <a:lnTo>
                      <a:pt x="199" y="584"/>
                    </a:lnTo>
                    <a:lnTo>
                      <a:pt x="230" y="627"/>
                    </a:lnTo>
                    <a:lnTo>
                      <a:pt x="199" y="638"/>
                    </a:lnTo>
                    <a:lnTo>
                      <a:pt x="159" y="531"/>
                    </a:lnTo>
                    <a:lnTo>
                      <a:pt x="129" y="445"/>
                    </a:lnTo>
                    <a:lnTo>
                      <a:pt x="93" y="363"/>
                    </a:lnTo>
                    <a:lnTo>
                      <a:pt x="105" y="461"/>
                    </a:lnTo>
                    <a:lnTo>
                      <a:pt x="123" y="523"/>
                    </a:lnTo>
                    <a:lnTo>
                      <a:pt x="82" y="495"/>
                    </a:lnTo>
                    <a:lnTo>
                      <a:pt x="71" y="345"/>
                    </a:lnTo>
                    <a:lnTo>
                      <a:pt x="52" y="445"/>
                    </a:lnTo>
                    <a:lnTo>
                      <a:pt x="30" y="283"/>
                    </a:lnTo>
                    <a:lnTo>
                      <a:pt x="0" y="275"/>
                    </a:lnTo>
                    <a:lnTo>
                      <a:pt x="40" y="212"/>
                    </a:lnTo>
                    <a:lnTo>
                      <a:pt x="11" y="0"/>
                    </a:lnTo>
                    <a:lnTo>
                      <a:pt x="82" y="73"/>
                    </a:lnTo>
                    <a:close/>
                  </a:path>
                </a:pathLst>
              </a:custGeom>
              <a:solidFill>
                <a:srgbClr val="0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1" name="Freeform 154"/>
              <p:cNvSpPr>
                <a:spLocks/>
              </p:cNvSpPr>
              <p:nvPr/>
            </p:nvSpPr>
            <p:spPr bwMode="auto">
              <a:xfrm>
                <a:off x="5315" y="3675"/>
                <a:ext cx="201" cy="178"/>
              </a:xfrm>
              <a:custGeom>
                <a:avLst/>
                <a:gdLst>
                  <a:gd name="T0" fmla="*/ 276 w 1003"/>
                  <a:gd name="T1" fmla="*/ 255 h 894"/>
                  <a:gd name="T2" fmla="*/ 496 w 1003"/>
                  <a:gd name="T3" fmla="*/ 469 h 894"/>
                  <a:gd name="T4" fmla="*/ 826 w 1003"/>
                  <a:gd name="T5" fmla="*/ 640 h 894"/>
                  <a:gd name="T6" fmla="*/ 994 w 1003"/>
                  <a:gd name="T7" fmla="*/ 693 h 894"/>
                  <a:gd name="T8" fmla="*/ 900 w 1003"/>
                  <a:gd name="T9" fmla="*/ 745 h 894"/>
                  <a:gd name="T10" fmla="*/ 877 w 1003"/>
                  <a:gd name="T11" fmla="*/ 768 h 894"/>
                  <a:gd name="T12" fmla="*/ 804 w 1003"/>
                  <a:gd name="T13" fmla="*/ 758 h 894"/>
                  <a:gd name="T14" fmla="*/ 940 w 1003"/>
                  <a:gd name="T15" fmla="*/ 884 h 894"/>
                  <a:gd name="T16" fmla="*/ 793 w 1003"/>
                  <a:gd name="T17" fmla="*/ 801 h 894"/>
                  <a:gd name="T18" fmla="*/ 771 w 1003"/>
                  <a:gd name="T19" fmla="*/ 820 h 894"/>
                  <a:gd name="T20" fmla="*/ 740 w 1003"/>
                  <a:gd name="T21" fmla="*/ 833 h 894"/>
                  <a:gd name="T22" fmla="*/ 677 w 1003"/>
                  <a:gd name="T23" fmla="*/ 789 h 894"/>
                  <a:gd name="T24" fmla="*/ 657 w 1003"/>
                  <a:gd name="T25" fmla="*/ 853 h 894"/>
                  <a:gd name="T26" fmla="*/ 581 w 1003"/>
                  <a:gd name="T27" fmla="*/ 768 h 894"/>
                  <a:gd name="T28" fmla="*/ 613 w 1003"/>
                  <a:gd name="T29" fmla="*/ 864 h 894"/>
                  <a:gd name="T30" fmla="*/ 528 w 1003"/>
                  <a:gd name="T31" fmla="*/ 789 h 894"/>
                  <a:gd name="T32" fmla="*/ 496 w 1003"/>
                  <a:gd name="T33" fmla="*/ 789 h 894"/>
                  <a:gd name="T34" fmla="*/ 465 w 1003"/>
                  <a:gd name="T35" fmla="*/ 801 h 894"/>
                  <a:gd name="T36" fmla="*/ 401 w 1003"/>
                  <a:gd name="T37" fmla="*/ 705 h 894"/>
                  <a:gd name="T38" fmla="*/ 445 w 1003"/>
                  <a:gd name="T39" fmla="*/ 810 h 894"/>
                  <a:gd name="T40" fmla="*/ 369 w 1003"/>
                  <a:gd name="T41" fmla="*/ 768 h 894"/>
                  <a:gd name="T42" fmla="*/ 339 w 1003"/>
                  <a:gd name="T43" fmla="*/ 758 h 894"/>
                  <a:gd name="T44" fmla="*/ 339 w 1003"/>
                  <a:gd name="T45" fmla="*/ 810 h 894"/>
                  <a:gd name="T46" fmla="*/ 284 w 1003"/>
                  <a:gd name="T47" fmla="*/ 705 h 894"/>
                  <a:gd name="T48" fmla="*/ 221 w 1003"/>
                  <a:gd name="T49" fmla="*/ 629 h 894"/>
                  <a:gd name="T50" fmla="*/ 252 w 1003"/>
                  <a:gd name="T51" fmla="*/ 780 h 894"/>
                  <a:gd name="T52" fmla="*/ 200 w 1003"/>
                  <a:gd name="T53" fmla="*/ 693 h 894"/>
                  <a:gd name="T54" fmla="*/ 158 w 1003"/>
                  <a:gd name="T55" fmla="*/ 660 h 894"/>
                  <a:gd name="T56" fmla="*/ 127 w 1003"/>
                  <a:gd name="T57" fmla="*/ 660 h 894"/>
                  <a:gd name="T58" fmla="*/ 115 w 1003"/>
                  <a:gd name="T59" fmla="*/ 501 h 894"/>
                  <a:gd name="T60" fmla="*/ 94 w 1003"/>
                  <a:gd name="T61" fmla="*/ 682 h 894"/>
                  <a:gd name="T62" fmla="*/ 63 w 1003"/>
                  <a:gd name="T63" fmla="*/ 555 h 894"/>
                  <a:gd name="T64" fmla="*/ 63 w 1003"/>
                  <a:gd name="T65" fmla="*/ 351 h 894"/>
                  <a:gd name="T66" fmla="*/ 40 w 1003"/>
                  <a:gd name="T67" fmla="*/ 501 h 894"/>
                  <a:gd name="T68" fmla="*/ 0 w 1003"/>
                  <a:gd name="T69" fmla="*/ 435 h 894"/>
                  <a:gd name="T70" fmla="*/ 51 w 1003"/>
                  <a:gd name="T71" fmla="*/ 191 h 894"/>
                  <a:gd name="T72" fmla="*/ 63 w 1003"/>
                  <a:gd name="T73" fmla="*/ 0 h 8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03" h="894">
                    <a:moveTo>
                      <a:pt x="200" y="138"/>
                    </a:moveTo>
                    <a:lnTo>
                      <a:pt x="276" y="255"/>
                    </a:lnTo>
                    <a:lnTo>
                      <a:pt x="359" y="362"/>
                    </a:lnTo>
                    <a:lnTo>
                      <a:pt x="496" y="469"/>
                    </a:lnTo>
                    <a:lnTo>
                      <a:pt x="633" y="555"/>
                    </a:lnTo>
                    <a:lnTo>
                      <a:pt x="826" y="640"/>
                    </a:lnTo>
                    <a:lnTo>
                      <a:pt x="1003" y="671"/>
                    </a:lnTo>
                    <a:lnTo>
                      <a:pt x="994" y="693"/>
                    </a:lnTo>
                    <a:lnTo>
                      <a:pt x="835" y="682"/>
                    </a:lnTo>
                    <a:lnTo>
                      <a:pt x="900" y="745"/>
                    </a:lnTo>
                    <a:lnTo>
                      <a:pt x="964" y="789"/>
                    </a:lnTo>
                    <a:lnTo>
                      <a:pt x="877" y="768"/>
                    </a:lnTo>
                    <a:lnTo>
                      <a:pt x="793" y="693"/>
                    </a:lnTo>
                    <a:lnTo>
                      <a:pt x="804" y="758"/>
                    </a:lnTo>
                    <a:lnTo>
                      <a:pt x="867" y="820"/>
                    </a:lnTo>
                    <a:lnTo>
                      <a:pt x="940" y="884"/>
                    </a:lnTo>
                    <a:lnTo>
                      <a:pt x="900" y="884"/>
                    </a:lnTo>
                    <a:lnTo>
                      <a:pt x="793" y="801"/>
                    </a:lnTo>
                    <a:lnTo>
                      <a:pt x="740" y="725"/>
                    </a:lnTo>
                    <a:lnTo>
                      <a:pt x="771" y="820"/>
                    </a:lnTo>
                    <a:lnTo>
                      <a:pt x="845" y="894"/>
                    </a:lnTo>
                    <a:lnTo>
                      <a:pt x="740" y="833"/>
                    </a:lnTo>
                    <a:lnTo>
                      <a:pt x="687" y="758"/>
                    </a:lnTo>
                    <a:lnTo>
                      <a:pt x="677" y="789"/>
                    </a:lnTo>
                    <a:lnTo>
                      <a:pt x="687" y="853"/>
                    </a:lnTo>
                    <a:lnTo>
                      <a:pt x="657" y="853"/>
                    </a:lnTo>
                    <a:lnTo>
                      <a:pt x="613" y="780"/>
                    </a:lnTo>
                    <a:lnTo>
                      <a:pt x="581" y="768"/>
                    </a:lnTo>
                    <a:lnTo>
                      <a:pt x="592" y="833"/>
                    </a:lnTo>
                    <a:lnTo>
                      <a:pt x="613" y="864"/>
                    </a:lnTo>
                    <a:lnTo>
                      <a:pt x="571" y="864"/>
                    </a:lnTo>
                    <a:lnTo>
                      <a:pt x="528" y="789"/>
                    </a:lnTo>
                    <a:lnTo>
                      <a:pt x="485" y="725"/>
                    </a:lnTo>
                    <a:lnTo>
                      <a:pt x="496" y="789"/>
                    </a:lnTo>
                    <a:lnTo>
                      <a:pt x="528" y="833"/>
                    </a:lnTo>
                    <a:lnTo>
                      <a:pt x="465" y="801"/>
                    </a:lnTo>
                    <a:lnTo>
                      <a:pt x="412" y="649"/>
                    </a:lnTo>
                    <a:lnTo>
                      <a:pt x="401" y="705"/>
                    </a:lnTo>
                    <a:lnTo>
                      <a:pt x="422" y="768"/>
                    </a:lnTo>
                    <a:lnTo>
                      <a:pt x="445" y="810"/>
                    </a:lnTo>
                    <a:lnTo>
                      <a:pt x="412" y="833"/>
                    </a:lnTo>
                    <a:lnTo>
                      <a:pt x="369" y="768"/>
                    </a:lnTo>
                    <a:lnTo>
                      <a:pt x="347" y="705"/>
                    </a:lnTo>
                    <a:lnTo>
                      <a:pt x="339" y="758"/>
                    </a:lnTo>
                    <a:lnTo>
                      <a:pt x="359" y="789"/>
                    </a:lnTo>
                    <a:lnTo>
                      <a:pt x="339" y="810"/>
                    </a:lnTo>
                    <a:lnTo>
                      <a:pt x="316" y="758"/>
                    </a:lnTo>
                    <a:lnTo>
                      <a:pt x="284" y="705"/>
                    </a:lnTo>
                    <a:lnTo>
                      <a:pt x="233" y="596"/>
                    </a:lnTo>
                    <a:lnTo>
                      <a:pt x="221" y="629"/>
                    </a:lnTo>
                    <a:lnTo>
                      <a:pt x="233" y="705"/>
                    </a:lnTo>
                    <a:lnTo>
                      <a:pt x="252" y="780"/>
                    </a:lnTo>
                    <a:lnTo>
                      <a:pt x="221" y="780"/>
                    </a:lnTo>
                    <a:lnTo>
                      <a:pt x="200" y="693"/>
                    </a:lnTo>
                    <a:lnTo>
                      <a:pt x="178" y="587"/>
                    </a:lnTo>
                    <a:lnTo>
                      <a:pt x="158" y="660"/>
                    </a:lnTo>
                    <a:lnTo>
                      <a:pt x="158" y="714"/>
                    </a:lnTo>
                    <a:lnTo>
                      <a:pt x="127" y="660"/>
                    </a:lnTo>
                    <a:lnTo>
                      <a:pt x="137" y="575"/>
                    </a:lnTo>
                    <a:lnTo>
                      <a:pt x="115" y="501"/>
                    </a:lnTo>
                    <a:lnTo>
                      <a:pt x="94" y="619"/>
                    </a:lnTo>
                    <a:lnTo>
                      <a:pt x="94" y="682"/>
                    </a:lnTo>
                    <a:lnTo>
                      <a:pt x="72" y="649"/>
                    </a:lnTo>
                    <a:lnTo>
                      <a:pt x="63" y="555"/>
                    </a:lnTo>
                    <a:lnTo>
                      <a:pt x="63" y="435"/>
                    </a:lnTo>
                    <a:lnTo>
                      <a:pt x="63" y="351"/>
                    </a:lnTo>
                    <a:lnTo>
                      <a:pt x="31" y="426"/>
                    </a:lnTo>
                    <a:lnTo>
                      <a:pt x="40" y="501"/>
                    </a:lnTo>
                    <a:lnTo>
                      <a:pt x="10" y="512"/>
                    </a:lnTo>
                    <a:lnTo>
                      <a:pt x="0" y="435"/>
                    </a:lnTo>
                    <a:lnTo>
                      <a:pt x="10" y="309"/>
                    </a:lnTo>
                    <a:lnTo>
                      <a:pt x="51" y="191"/>
                    </a:lnTo>
                    <a:lnTo>
                      <a:pt x="63" y="116"/>
                    </a:lnTo>
                    <a:lnTo>
                      <a:pt x="63" y="0"/>
                    </a:lnTo>
                    <a:lnTo>
                      <a:pt x="200" y="138"/>
                    </a:lnTo>
                    <a:close/>
                  </a:path>
                </a:pathLst>
              </a:custGeom>
              <a:solidFill>
                <a:srgbClr val="0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2" name="Freeform 155"/>
              <p:cNvSpPr>
                <a:spLocks/>
              </p:cNvSpPr>
              <p:nvPr/>
            </p:nvSpPr>
            <p:spPr bwMode="auto">
              <a:xfrm>
                <a:off x="5306" y="3343"/>
                <a:ext cx="71" cy="96"/>
              </a:xfrm>
              <a:custGeom>
                <a:avLst/>
                <a:gdLst>
                  <a:gd name="T0" fmla="*/ 0 w 353"/>
                  <a:gd name="T1" fmla="*/ 0 h 481"/>
                  <a:gd name="T2" fmla="*/ 37 w 353"/>
                  <a:gd name="T3" fmla="*/ 63 h 481"/>
                  <a:gd name="T4" fmla="*/ 68 w 353"/>
                  <a:gd name="T5" fmla="*/ 157 h 481"/>
                  <a:gd name="T6" fmla="*/ 144 w 353"/>
                  <a:gd name="T7" fmla="*/ 282 h 481"/>
                  <a:gd name="T8" fmla="*/ 216 w 353"/>
                  <a:gd name="T9" fmla="*/ 341 h 481"/>
                  <a:gd name="T10" fmla="*/ 299 w 353"/>
                  <a:gd name="T11" fmla="*/ 430 h 481"/>
                  <a:gd name="T12" fmla="*/ 353 w 353"/>
                  <a:gd name="T13" fmla="*/ 455 h 481"/>
                  <a:gd name="T14" fmla="*/ 323 w 353"/>
                  <a:gd name="T15" fmla="*/ 455 h 481"/>
                  <a:gd name="T16" fmla="*/ 248 w 353"/>
                  <a:gd name="T17" fmla="*/ 414 h 481"/>
                  <a:gd name="T18" fmla="*/ 268 w 353"/>
                  <a:gd name="T19" fmla="*/ 481 h 481"/>
                  <a:gd name="T20" fmla="*/ 224 w 353"/>
                  <a:gd name="T21" fmla="*/ 381 h 481"/>
                  <a:gd name="T22" fmla="*/ 197 w 353"/>
                  <a:gd name="T23" fmla="*/ 368 h 481"/>
                  <a:gd name="T24" fmla="*/ 209 w 353"/>
                  <a:gd name="T25" fmla="*/ 422 h 481"/>
                  <a:gd name="T26" fmla="*/ 169 w 353"/>
                  <a:gd name="T27" fmla="*/ 337 h 481"/>
                  <a:gd name="T28" fmla="*/ 112 w 353"/>
                  <a:gd name="T29" fmla="*/ 261 h 481"/>
                  <a:gd name="T30" fmla="*/ 122 w 353"/>
                  <a:gd name="T31" fmla="*/ 320 h 481"/>
                  <a:gd name="T32" fmla="*/ 83 w 353"/>
                  <a:gd name="T33" fmla="*/ 211 h 481"/>
                  <a:gd name="T34" fmla="*/ 79 w 353"/>
                  <a:gd name="T35" fmla="*/ 253 h 481"/>
                  <a:gd name="T36" fmla="*/ 61 w 353"/>
                  <a:gd name="T37" fmla="*/ 173 h 481"/>
                  <a:gd name="T38" fmla="*/ 22 w 353"/>
                  <a:gd name="T39" fmla="*/ 88 h 481"/>
                  <a:gd name="T40" fmla="*/ 0 w 353"/>
                  <a:gd name="T41" fmla="*/ 0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53" h="481">
                    <a:moveTo>
                      <a:pt x="0" y="0"/>
                    </a:moveTo>
                    <a:lnTo>
                      <a:pt x="37" y="63"/>
                    </a:lnTo>
                    <a:lnTo>
                      <a:pt x="68" y="157"/>
                    </a:lnTo>
                    <a:lnTo>
                      <a:pt x="144" y="282"/>
                    </a:lnTo>
                    <a:lnTo>
                      <a:pt x="216" y="341"/>
                    </a:lnTo>
                    <a:lnTo>
                      <a:pt x="299" y="430"/>
                    </a:lnTo>
                    <a:lnTo>
                      <a:pt x="353" y="455"/>
                    </a:lnTo>
                    <a:lnTo>
                      <a:pt x="323" y="455"/>
                    </a:lnTo>
                    <a:lnTo>
                      <a:pt x="248" y="414"/>
                    </a:lnTo>
                    <a:lnTo>
                      <a:pt x="268" y="481"/>
                    </a:lnTo>
                    <a:lnTo>
                      <a:pt x="224" y="381"/>
                    </a:lnTo>
                    <a:lnTo>
                      <a:pt x="197" y="368"/>
                    </a:lnTo>
                    <a:lnTo>
                      <a:pt x="209" y="422"/>
                    </a:lnTo>
                    <a:lnTo>
                      <a:pt x="169" y="337"/>
                    </a:lnTo>
                    <a:lnTo>
                      <a:pt x="112" y="261"/>
                    </a:lnTo>
                    <a:lnTo>
                      <a:pt x="122" y="320"/>
                    </a:lnTo>
                    <a:lnTo>
                      <a:pt x="83" y="211"/>
                    </a:lnTo>
                    <a:lnTo>
                      <a:pt x="79" y="253"/>
                    </a:lnTo>
                    <a:lnTo>
                      <a:pt x="61" y="173"/>
                    </a:lnTo>
                    <a:lnTo>
                      <a:pt x="22" y="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" name="Freeform 156"/>
              <p:cNvSpPr>
                <a:spLocks/>
              </p:cNvSpPr>
              <p:nvPr/>
            </p:nvSpPr>
            <p:spPr bwMode="auto">
              <a:xfrm>
                <a:off x="5338" y="3450"/>
                <a:ext cx="61" cy="62"/>
              </a:xfrm>
              <a:custGeom>
                <a:avLst/>
                <a:gdLst>
                  <a:gd name="T0" fmla="*/ 0 w 308"/>
                  <a:gd name="T1" fmla="*/ 0 h 309"/>
                  <a:gd name="T2" fmla="*/ 58 w 308"/>
                  <a:gd name="T3" fmla="*/ 77 h 309"/>
                  <a:gd name="T4" fmla="*/ 127 w 308"/>
                  <a:gd name="T5" fmla="*/ 143 h 309"/>
                  <a:gd name="T6" fmla="*/ 195 w 308"/>
                  <a:gd name="T7" fmla="*/ 189 h 309"/>
                  <a:gd name="T8" fmla="*/ 269 w 308"/>
                  <a:gd name="T9" fmla="*/ 246 h 309"/>
                  <a:gd name="T10" fmla="*/ 308 w 308"/>
                  <a:gd name="T11" fmla="*/ 263 h 309"/>
                  <a:gd name="T12" fmla="*/ 277 w 308"/>
                  <a:gd name="T13" fmla="*/ 263 h 309"/>
                  <a:gd name="T14" fmla="*/ 292 w 308"/>
                  <a:gd name="T15" fmla="*/ 309 h 309"/>
                  <a:gd name="T16" fmla="*/ 249 w 308"/>
                  <a:gd name="T17" fmla="*/ 258 h 309"/>
                  <a:gd name="T18" fmla="*/ 243 w 308"/>
                  <a:gd name="T19" fmla="*/ 292 h 309"/>
                  <a:gd name="T20" fmla="*/ 204 w 308"/>
                  <a:gd name="T21" fmla="*/ 225 h 309"/>
                  <a:gd name="T22" fmla="*/ 204 w 308"/>
                  <a:gd name="T23" fmla="*/ 274 h 309"/>
                  <a:gd name="T24" fmla="*/ 161 w 308"/>
                  <a:gd name="T25" fmla="*/ 189 h 309"/>
                  <a:gd name="T26" fmla="*/ 127 w 308"/>
                  <a:gd name="T27" fmla="*/ 169 h 309"/>
                  <a:gd name="T28" fmla="*/ 108 w 308"/>
                  <a:gd name="T29" fmla="*/ 169 h 309"/>
                  <a:gd name="T30" fmla="*/ 129 w 308"/>
                  <a:gd name="T31" fmla="*/ 238 h 309"/>
                  <a:gd name="T32" fmla="*/ 96 w 308"/>
                  <a:gd name="T33" fmla="*/ 181 h 309"/>
                  <a:gd name="T34" fmla="*/ 90 w 308"/>
                  <a:gd name="T35" fmla="*/ 131 h 309"/>
                  <a:gd name="T36" fmla="*/ 54 w 308"/>
                  <a:gd name="T37" fmla="*/ 93 h 309"/>
                  <a:gd name="T38" fmla="*/ 0 w 308"/>
                  <a:gd name="T39" fmla="*/ 0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08" h="309">
                    <a:moveTo>
                      <a:pt x="0" y="0"/>
                    </a:moveTo>
                    <a:lnTo>
                      <a:pt x="58" y="77"/>
                    </a:lnTo>
                    <a:lnTo>
                      <a:pt x="127" y="143"/>
                    </a:lnTo>
                    <a:lnTo>
                      <a:pt x="195" y="189"/>
                    </a:lnTo>
                    <a:lnTo>
                      <a:pt x="269" y="246"/>
                    </a:lnTo>
                    <a:lnTo>
                      <a:pt x="308" y="263"/>
                    </a:lnTo>
                    <a:lnTo>
                      <a:pt x="277" y="263"/>
                    </a:lnTo>
                    <a:lnTo>
                      <a:pt x="292" y="309"/>
                    </a:lnTo>
                    <a:lnTo>
                      <a:pt x="249" y="258"/>
                    </a:lnTo>
                    <a:lnTo>
                      <a:pt x="243" y="292"/>
                    </a:lnTo>
                    <a:lnTo>
                      <a:pt x="204" y="225"/>
                    </a:lnTo>
                    <a:lnTo>
                      <a:pt x="204" y="274"/>
                    </a:lnTo>
                    <a:lnTo>
                      <a:pt x="161" y="189"/>
                    </a:lnTo>
                    <a:lnTo>
                      <a:pt x="127" y="169"/>
                    </a:lnTo>
                    <a:lnTo>
                      <a:pt x="108" y="169"/>
                    </a:lnTo>
                    <a:lnTo>
                      <a:pt x="129" y="238"/>
                    </a:lnTo>
                    <a:lnTo>
                      <a:pt x="96" y="181"/>
                    </a:lnTo>
                    <a:lnTo>
                      <a:pt x="90" y="131"/>
                    </a:lnTo>
                    <a:lnTo>
                      <a:pt x="54" y="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4" name="Freeform 157"/>
              <p:cNvSpPr>
                <a:spLocks/>
              </p:cNvSpPr>
              <p:nvPr/>
            </p:nvSpPr>
            <p:spPr bwMode="auto">
              <a:xfrm>
                <a:off x="5359" y="3529"/>
                <a:ext cx="72" cy="62"/>
              </a:xfrm>
              <a:custGeom>
                <a:avLst/>
                <a:gdLst>
                  <a:gd name="T0" fmla="*/ 0 w 360"/>
                  <a:gd name="T1" fmla="*/ 0 h 309"/>
                  <a:gd name="T2" fmla="*/ 70 w 360"/>
                  <a:gd name="T3" fmla="*/ 86 h 309"/>
                  <a:gd name="T4" fmla="*/ 135 w 360"/>
                  <a:gd name="T5" fmla="*/ 137 h 309"/>
                  <a:gd name="T6" fmla="*/ 226 w 360"/>
                  <a:gd name="T7" fmla="*/ 186 h 309"/>
                  <a:gd name="T8" fmla="*/ 276 w 360"/>
                  <a:gd name="T9" fmla="*/ 222 h 309"/>
                  <a:gd name="T10" fmla="*/ 360 w 360"/>
                  <a:gd name="T11" fmla="*/ 250 h 309"/>
                  <a:gd name="T12" fmla="*/ 313 w 360"/>
                  <a:gd name="T13" fmla="*/ 255 h 309"/>
                  <a:gd name="T14" fmla="*/ 316 w 360"/>
                  <a:gd name="T15" fmla="*/ 301 h 309"/>
                  <a:gd name="T16" fmla="*/ 290 w 360"/>
                  <a:gd name="T17" fmla="*/ 234 h 309"/>
                  <a:gd name="T18" fmla="*/ 276 w 360"/>
                  <a:gd name="T19" fmla="*/ 309 h 309"/>
                  <a:gd name="T20" fmla="*/ 262 w 360"/>
                  <a:gd name="T21" fmla="*/ 234 h 309"/>
                  <a:gd name="T22" fmla="*/ 172 w 360"/>
                  <a:gd name="T23" fmla="*/ 178 h 309"/>
                  <a:gd name="T24" fmla="*/ 172 w 360"/>
                  <a:gd name="T25" fmla="*/ 255 h 309"/>
                  <a:gd name="T26" fmla="*/ 148 w 360"/>
                  <a:gd name="T27" fmla="*/ 174 h 309"/>
                  <a:gd name="T28" fmla="*/ 72 w 360"/>
                  <a:gd name="T29" fmla="*/ 115 h 309"/>
                  <a:gd name="T30" fmla="*/ 0 w 360"/>
                  <a:gd name="T31" fmla="*/ 0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60" h="309">
                    <a:moveTo>
                      <a:pt x="0" y="0"/>
                    </a:moveTo>
                    <a:lnTo>
                      <a:pt x="70" y="86"/>
                    </a:lnTo>
                    <a:lnTo>
                      <a:pt x="135" y="137"/>
                    </a:lnTo>
                    <a:lnTo>
                      <a:pt x="226" y="186"/>
                    </a:lnTo>
                    <a:lnTo>
                      <a:pt x="276" y="222"/>
                    </a:lnTo>
                    <a:lnTo>
                      <a:pt x="360" y="250"/>
                    </a:lnTo>
                    <a:lnTo>
                      <a:pt x="313" y="255"/>
                    </a:lnTo>
                    <a:lnTo>
                      <a:pt x="316" y="301"/>
                    </a:lnTo>
                    <a:lnTo>
                      <a:pt x="290" y="234"/>
                    </a:lnTo>
                    <a:lnTo>
                      <a:pt x="276" y="309"/>
                    </a:lnTo>
                    <a:lnTo>
                      <a:pt x="262" y="234"/>
                    </a:lnTo>
                    <a:lnTo>
                      <a:pt x="172" y="178"/>
                    </a:lnTo>
                    <a:lnTo>
                      <a:pt x="172" y="255"/>
                    </a:lnTo>
                    <a:lnTo>
                      <a:pt x="148" y="174"/>
                    </a:lnTo>
                    <a:lnTo>
                      <a:pt x="72" y="1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5" name="Freeform 158"/>
              <p:cNvSpPr>
                <a:spLocks/>
              </p:cNvSpPr>
              <p:nvPr/>
            </p:nvSpPr>
            <p:spPr bwMode="auto">
              <a:xfrm>
                <a:off x="5380" y="3618"/>
                <a:ext cx="84" cy="46"/>
              </a:xfrm>
              <a:custGeom>
                <a:avLst/>
                <a:gdLst>
                  <a:gd name="T0" fmla="*/ 418 w 418"/>
                  <a:gd name="T1" fmla="*/ 133 h 227"/>
                  <a:gd name="T2" fmla="*/ 284 w 418"/>
                  <a:gd name="T3" fmla="*/ 117 h 227"/>
                  <a:gd name="T4" fmla="*/ 198 w 418"/>
                  <a:gd name="T5" fmla="*/ 82 h 227"/>
                  <a:gd name="T6" fmla="*/ 71 w 418"/>
                  <a:gd name="T7" fmla="*/ 20 h 227"/>
                  <a:gd name="T8" fmla="*/ 0 w 418"/>
                  <a:gd name="T9" fmla="*/ 0 h 227"/>
                  <a:gd name="T10" fmla="*/ 68 w 418"/>
                  <a:gd name="T11" fmla="*/ 36 h 227"/>
                  <a:gd name="T12" fmla="*/ 136 w 418"/>
                  <a:gd name="T13" fmla="*/ 71 h 227"/>
                  <a:gd name="T14" fmla="*/ 143 w 418"/>
                  <a:gd name="T15" fmla="*/ 155 h 227"/>
                  <a:gd name="T16" fmla="*/ 147 w 418"/>
                  <a:gd name="T17" fmla="*/ 66 h 227"/>
                  <a:gd name="T18" fmla="*/ 212 w 418"/>
                  <a:gd name="T19" fmla="*/ 109 h 227"/>
                  <a:gd name="T20" fmla="*/ 226 w 418"/>
                  <a:gd name="T21" fmla="*/ 227 h 227"/>
                  <a:gd name="T22" fmla="*/ 226 w 418"/>
                  <a:gd name="T23" fmla="*/ 117 h 227"/>
                  <a:gd name="T24" fmla="*/ 302 w 418"/>
                  <a:gd name="T25" fmla="*/ 138 h 227"/>
                  <a:gd name="T26" fmla="*/ 334 w 418"/>
                  <a:gd name="T27" fmla="*/ 194 h 227"/>
                  <a:gd name="T28" fmla="*/ 322 w 418"/>
                  <a:gd name="T29" fmla="*/ 138 h 227"/>
                  <a:gd name="T30" fmla="*/ 381 w 418"/>
                  <a:gd name="T31" fmla="*/ 197 h 227"/>
                  <a:gd name="T32" fmla="*/ 355 w 418"/>
                  <a:gd name="T33" fmla="*/ 138 h 227"/>
                  <a:gd name="T34" fmla="*/ 418 w 418"/>
                  <a:gd name="T35" fmla="*/ 13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18" h="227">
                    <a:moveTo>
                      <a:pt x="418" y="133"/>
                    </a:moveTo>
                    <a:lnTo>
                      <a:pt x="284" y="117"/>
                    </a:lnTo>
                    <a:lnTo>
                      <a:pt x="198" y="82"/>
                    </a:lnTo>
                    <a:lnTo>
                      <a:pt x="71" y="20"/>
                    </a:lnTo>
                    <a:lnTo>
                      <a:pt x="0" y="0"/>
                    </a:lnTo>
                    <a:lnTo>
                      <a:pt x="68" y="36"/>
                    </a:lnTo>
                    <a:lnTo>
                      <a:pt x="136" y="71"/>
                    </a:lnTo>
                    <a:lnTo>
                      <a:pt x="143" y="155"/>
                    </a:lnTo>
                    <a:lnTo>
                      <a:pt x="147" y="66"/>
                    </a:lnTo>
                    <a:lnTo>
                      <a:pt x="212" y="109"/>
                    </a:lnTo>
                    <a:lnTo>
                      <a:pt x="226" y="227"/>
                    </a:lnTo>
                    <a:lnTo>
                      <a:pt x="226" y="117"/>
                    </a:lnTo>
                    <a:lnTo>
                      <a:pt x="302" y="138"/>
                    </a:lnTo>
                    <a:lnTo>
                      <a:pt x="334" y="194"/>
                    </a:lnTo>
                    <a:lnTo>
                      <a:pt x="322" y="138"/>
                    </a:lnTo>
                    <a:lnTo>
                      <a:pt x="381" y="197"/>
                    </a:lnTo>
                    <a:lnTo>
                      <a:pt x="355" y="138"/>
                    </a:lnTo>
                    <a:lnTo>
                      <a:pt x="418" y="133"/>
                    </a:lnTo>
                    <a:close/>
                  </a:path>
                </a:pathLst>
              </a:custGeom>
              <a:solidFill>
                <a:srgbClr val="00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6" name="Freeform 159"/>
              <p:cNvSpPr>
                <a:spLocks/>
              </p:cNvSpPr>
              <p:nvPr/>
            </p:nvSpPr>
            <p:spPr bwMode="auto">
              <a:xfrm>
                <a:off x="5383" y="3681"/>
                <a:ext cx="93" cy="57"/>
              </a:xfrm>
              <a:custGeom>
                <a:avLst/>
                <a:gdLst>
                  <a:gd name="T0" fmla="*/ 468 w 468"/>
                  <a:gd name="T1" fmla="*/ 178 h 288"/>
                  <a:gd name="T2" fmla="*/ 373 w 468"/>
                  <a:gd name="T3" fmla="*/ 161 h 288"/>
                  <a:gd name="T4" fmla="*/ 256 w 468"/>
                  <a:gd name="T5" fmla="*/ 131 h 288"/>
                  <a:gd name="T6" fmla="*/ 105 w 468"/>
                  <a:gd name="T7" fmla="*/ 72 h 288"/>
                  <a:gd name="T8" fmla="*/ 0 w 468"/>
                  <a:gd name="T9" fmla="*/ 0 h 288"/>
                  <a:gd name="T10" fmla="*/ 115 w 468"/>
                  <a:gd name="T11" fmla="*/ 107 h 288"/>
                  <a:gd name="T12" fmla="*/ 170 w 468"/>
                  <a:gd name="T13" fmla="*/ 181 h 288"/>
                  <a:gd name="T14" fmla="*/ 215 w 468"/>
                  <a:gd name="T15" fmla="*/ 257 h 288"/>
                  <a:gd name="T16" fmla="*/ 180 w 468"/>
                  <a:gd name="T17" fmla="*/ 165 h 288"/>
                  <a:gd name="T18" fmla="*/ 158 w 468"/>
                  <a:gd name="T19" fmla="*/ 123 h 288"/>
                  <a:gd name="T20" fmla="*/ 241 w 468"/>
                  <a:gd name="T21" fmla="*/ 173 h 288"/>
                  <a:gd name="T22" fmla="*/ 256 w 468"/>
                  <a:gd name="T23" fmla="*/ 224 h 288"/>
                  <a:gd name="T24" fmla="*/ 280 w 468"/>
                  <a:gd name="T25" fmla="*/ 279 h 288"/>
                  <a:gd name="T26" fmla="*/ 256 w 468"/>
                  <a:gd name="T27" fmla="*/ 173 h 288"/>
                  <a:gd name="T28" fmla="*/ 292 w 468"/>
                  <a:gd name="T29" fmla="*/ 181 h 288"/>
                  <a:gd name="T30" fmla="*/ 308 w 468"/>
                  <a:gd name="T31" fmla="*/ 227 h 288"/>
                  <a:gd name="T32" fmla="*/ 322 w 468"/>
                  <a:gd name="T33" fmla="*/ 276 h 288"/>
                  <a:gd name="T34" fmla="*/ 302 w 468"/>
                  <a:gd name="T35" fmla="*/ 173 h 288"/>
                  <a:gd name="T36" fmla="*/ 398 w 468"/>
                  <a:gd name="T37" fmla="*/ 186 h 288"/>
                  <a:gd name="T38" fmla="*/ 429 w 468"/>
                  <a:gd name="T39" fmla="*/ 288 h 288"/>
                  <a:gd name="T40" fmla="*/ 406 w 468"/>
                  <a:gd name="T41" fmla="*/ 199 h 288"/>
                  <a:gd name="T42" fmla="*/ 468 w 468"/>
                  <a:gd name="T43" fmla="*/ 178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8" h="288">
                    <a:moveTo>
                      <a:pt x="468" y="178"/>
                    </a:moveTo>
                    <a:lnTo>
                      <a:pt x="373" y="161"/>
                    </a:lnTo>
                    <a:lnTo>
                      <a:pt x="256" y="131"/>
                    </a:lnTo>
                    <a:lnTo>
                      <a:pt x="105" y="72"/>
                    </a:lnTo>
                    <a:lnTo>
                      <a:pt x="0" y="0"/>
                    </a:lnTo>
                    <a:lnTo>
                      <a:pt x="115" y="107"/>
                    </a:lnTo>
                    <a:lnTo>
                      <a:pt x="170" y="181"/>
                    </a:lnTo>
                    <a:lnTo>
                      <a:pt x="215" y="257"/>
                    </a:lnTo>
                    <a:lnTo>
                      <a:pt x="180" y="165"/>
                    </a:lnTo>
                    <a:lnTo>
                      <a:pt x="158" y="123"/>
                    </a:lnTo>
                    <a:lnTo>
                      <a:pt x="241" y="173"/>
                    </a:lnTo>
                    <a:lnTo>
                      <a:pt x="256" y="224"/>
                    </a:lnTo>
                    <a:lnTo>
                      <a:pt x="280" y="279"/>
                    </a:lnTo>
                    <a:lnTo>
                      <a:pt x="256" y="173"/>
                    </a:lnTo>
                    <a:lnTo>
                      <a:pt x="292" y="181"/>
                    </a:lnTo>
                    <a:lnTo>
                      <a:pt x="308" y="227"/>
                    </a:lnTo>
                    <a:lnTo>
                      <a:pt x="322" y="276"/>
                    </a:lnTo>
                    <a:lnTo>
                      <a:pt x="302" y="173"/>
                    </a:lnTo>
                    <a:lnTo>
                      <a:pt x="398" y="186"/>
                    </a:lnTo>
                    <a:lnTo>
                      <a:pt x="429" y="288"/>
                    </a:lnTo>
                    <a:lnTo>
                      <a:pt x="406" y="199"/>
                    </a:lnTo>
                    <a:lnTo>
                      <a:pt x="468" y="178"/>
                    </a:lnTo>
                    <a:close/>
                  </a:path>
                </a:pathLst>
              </a:custGeom>
              <a:solidFill>
                <a:srgbClr val="00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7" name="Freeform 160"/>
              <p:cNvSpPr>
                <a:spLocks/>
              </p:cNvSpPr>
              <p:nvPr/>
            </p:nvSpPr>
            <p:spPr bwMode="auto">
              <a:xfrm>
                <a:off x="5395" y="3758"/>
                <a:ext cx="105" cy="62"/>
              </a:xfrm>
              <a:custGeom>
                <a:avLst/>
                <a:gdLst>
                  <a:gd name="T0" fmla="*/ 0 w 526"/>
                  <a:gd name="T1" fmla="*/ 0 h 312"/>
                  <a:gd name="T2" fmla="*/ 94 w 526"/>
                  <a:gd name="T3" fmla="*/ 85 h 312"/>
                  <a:gd name="T4" fmla="*/ 201 w 526"/>
                  <a:gd name="T5" fmla="*/ 143 h 312"/>
                  <a:gd name="T6" fmla="*/ 297 w 526"/>
                  <a:gd name="T7" fmla="*/ 189 h 312"/>
                  <a:gd name="T8" fmla="*/ 410 w 526"/>
                  <a:gd name="T9" fmla="*/ 232 h 312"/>
                  <a:gd name="T10" fmla="*/ 526 w 526"/>
                  <a:gd name="T11" fmla="*/ 249 h 312"/>
                  <a:gd name="T12" fmla="*/ 406 w 526"/>
                  <a:gd name="T13" fmla="*/ 249 h 312"/>
                  <a:gd name="T14" fmla="*/ 438 w 526"/>
                  <a:gd name="T15" fmla="*/ 278 h 312"/>
                  <a:gd name="T16" fmla="*/ 379 w 526"/>
                  <a:gd name="T17" fmla="*/ 240 h 312"/>
                  <a:gd name="T18" fmla="*/ 308 w 526"/>
                  <a:gd name="T19" fmla="*/ 214 h 312"/>
                  <a:gd name="T20" fmla="*/ 365 w 526"/>
                  <a:gd name="T21" fmla="*/ 265 h 312"/>
                  <a:gd name="T22" fmla="*/ 308 w 526"/>
                  <a:gd name="T23" fmla="*/ 235 h 312"/>
                  <a:gd name="T24" fmla="*/ 258 w 526"/>
                  <a:gd name="T25" fmla="*/ 194 h 312"/>
                  <a:gd name="T26" fmla="*/ 269 w 526"/>
                  <a:gd name="T27" fmla="*/ 257 h 312"/>
                  <a:gd name="T28" fmla="*/ 320 w 526"/>
                  <a:gd name="T29" fmla="*/ 312 h 312"/>
                  <a:gd name="T30" fmla="*/ 244 w 526"/>
                  <a:gd name="T31" fmla="*/ 249 h 312"/>
                  <a:gd name="T32" fmla="*/ 220 w 526"/>
                  <a:gd name="T33" fmla="*/ 189 h 312"/>
                  <a:gd name="T34" fmla="*/ 128 w 526"/>
                  <a:gd name="T35" fmla="*/ 123 h 312"/>
                  <a:gd name="T36" fmla="*/ 0 w 526"/>
                  <a:gd name="T37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26" h="312">
                    <a:moveTo>
                      <a:pt x="0" y="0"/>
                    </a:moveTo>
                    <a:lnTo>
                      <a:pt x="94" y="85"/>
                    </a:lnTo>
                    <a:lnTo>
                      <a:pt x="201" y="143"/>
                    </a:lnTo>
                    <a:lnTo>
                      <a:pt x="297" y="189"/>
                    </a:lnTo>
                    <a:lnTo>
                      <a:pt x="410" y="232"/>
                    </a:lnTo>
                    <a:lnTo>
                      <a:pt x="526" y="249"/>
                    </a:lnTo>
                    <a:lnTo>
                      <a:pt x="406" y="249"/>
                    </a:lnTo>
                    <a:lnTo>
                      <a:pt x="438" y="278"/>
                    </a:lnTo>
                    <a:lnTo>
                      <a:pt x="379" y="240"/>
                    </a:lnTo>
                    <a:lnTo>
                      <a:pt x="308" y="214"/>
                    </a:lnTo>
                    <a:lnTo>
                      <a:pt x="365" y="265"/>
                    </a:lnTo>
                    <a:lnTo>
                      <a:pt x="308" y="235"/>
                    </a:lnTo>
                    <a:lnTo>
                      <a:pt x="258" y="194"/>
                    </a:lnTo>
                    <a:lnTo>
                      <a:pt x="269" y="257"/>
                    </a:lnTo>
                    <a:lnTo>
                      <a:pt x="320" y="312"/>
                    </a:lnTo>
                    <a:lnTo>
                      <a:pt x="244" y="249"/>
                    </a:lnTo>
                    <a:lnTo>
                      <a:pt x="220" y="189"/>
                    </a:lnTo>
                    <a:lnTo>
                      <a:pt x="128" y="1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05" name="Freeform 161"/>
            <p:cNvSpPr>
              <a:spLocks/>
            </p:cNvSpPr>
            <p:nvPr/>
          </p:nvSpPr>
          <p:spPr bwMode="auto">
            <a:xfrm>
              <a:off x="5259" y="3399"/>
              <a:ext cx="89" cy="456"/>
            </a:xfrm>
            <a:custGeom>
              <a:avLst/>
              <a:gdLst>
                <a:gd name="T0" fmla="*/ 365 w 444"/>
                <a:gd name="T1" fmla="*/ 1711 h 2282"/>
                <a:gd name="T2" fmla="*/ 438 w 444"/>
                <a:gd name="T3" fmla="*/ 1980 h 2282"/>
                <a:gd name="T4" fmla="*/ 365 w 444"/>
                <a:gd name="T5" fmla="*/ 1937 h 2282"/>
                <a:gd name="T6" fmla="*/ 425 w 444"/>
                <a:gd name="T7" fmla="*/ 2139 h 2282"/>
                <a:gd name="T8" fmla="*/ 359 w 444"/>
                <a:gd name="T9" fmla="*/ 2005 h 2282"/>
                <a:gd name="T10" fmla="*/ 377 w 444"/>
                <a:gd name="T11" fmla="*/ 2198 h 2282"/>
                <a:gd name="T12" fmla="*/ 334 w 444"/>
                <a:gd name="T13" fmla="*/ 2056 h 2282"/>
                <a:gd name="T14" fmla="*/ 322 w 444"/>
                <a:gd name="T15" fmla="*/ 2231 h 2282"/>
                <a:gd name="T16" fmla="*/ 280 w 444"/>
                <a:gd name="T17" fmla="*/ 1972 h 2282"/>
                <a:gd name="T18" fmla="*/ 249 w 444"/>
                <a:gd name="T19" fmla="*/ 2282 h 2282"/>
                <a:gd name="T20" fmla="*/ 237 w 444"/>
                <a:gd name="T21" fmla="*/ 1972 h 2282"/>
                <a:gd name="T22" fmla="*/ 158 w 444"/>
                <a:gd name="T23" fmla="*/ 2148 h 2282"/>
                <a:gd name="T24" fmla="*/ 206 w 444"/>
                <a:gd name="T25" fmla="*/ 1896 h 2282"/>
                <a:gd name="T26" fmla="*/ 115 w 444"/>
                <a:gd name="T27" fmla="*/ 2038 h 2282"/>
                <a:gd name="T28" fmla="*/ 183 w 444"/>
                <a:gd name="T29" fmla="*/ 1828 h 2282"/>
                <a:gd name="T30" fmla="*/ 61 w 444"/>
                <a:gd name="T31" fmla="*/ 1929 h 2282"/>
                <a:gd name="T32" fmla="*/ 103 w 444"/>
                <a:gd name="T33" fmla="*/ 1744 h 2282"/>
                <a:gd name="T34" fmla="*/ 0 w 444"/>
                <a:gd name="T35" fmla="*/ 1719 h 2282"/>
                <a:gd name="T36" fmla="*/ 91 w 444"/>
                <a:gd name="T37" fmla="*/ 8 h 2282"/>
                <a:gd name="T38" fmla="*/ 274 w 444"/>
                <a:gd name="T39" fmla="*/ 0 h 2282"/>
                <a:gd name="T40" fmla="*/ 444 w 444"/>
                <a:gd name="T41" fmla="*/ 1762 h 2282"/>
                <a:gd name="T42" fmla="*/ 365 w 444"/>
                <a:gd name="T43" fmla="*/ 1711 h 2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4" h="2282">
                  <a:moveTo>
                    <a:pt x="365" y="1711"/>
                  </a:moveTo>
                  <a:lnTo>
                    <a:pt x="438" y="1980"/>
                  </a:lnTo>
                  <a:lnTo>
                    <a:pt x="365" y="1937"/>
                  </a:lnTo>
                  <a:lnTo>
                    <a:pt x="425" y="2139"/>
                  </a:lnTo>
                  <a:lnTo>
                    <a:pt x="359" y="2005"/>
                  </a:lnTo>
                  <a:lnTo>
                    <a:pt x="377" y="2198"/>
                  </a:lnTo>
                  <a:lnTo>
                    <a:pt x="334" y="2056"/>
                  </a:lnTo>
                  <a:lnTo>
                    <a:pt x="322" y="2231"/>
                  </a:lnTo>
                  <a:lnTo>
                    <a:pt x="280" y="1972"/>
                  </a:lnTo>
                  <a:lnTo>
                    <a:pt x="249" y="2282"/>
                  </a:lnTo>
                  <a:lnTo>
                    <a:pt x="237" y="1972"/>
                  </a:lnTo>
                  <a:lnTo>
                    <a:pt x="158" y="2148"/>
                  </a:lnTo>
                  <a:lnTo>
                    <a:pt x="206" y="1896"/>
                  </a:lnTo>
                  <a:lnTo>
                    <a:pt x="115" y="2038"/>
                  </a:lnTo>
                  <a:lnTo>
                    <a:pt x="183" y="1828"/>
                  </a:lnTo>
                  <a:lnTo>
                    <a:pt x="61" y="1929"/>
                  </a:lnTo>
                  <a:lnTo>
                    <a:pt x="103" y="1744"/>
                  </a:lnTo>
                  <a:lnTo>
                    <a:pt x="0" y="1719"/>
                  </a:lnTo>
                  <a:lnTo>
                    <a:pt x="91" y="8"/>
                  </a:lnTo>
                  <a:lnTo>
                    <a:pt x="274" y="0"/>
                  </a:lnTo>
                  <a:lnTo>
                    <a:pt x="444" y="1762"/>
                  </a:lnTo>
                  <a:lnTo>
                    <a:pt x="365" y="1711"/>
                  </a:lnTo>
                  <a:close/>
                </a:path>
              </a:pathLst>
            </a:custGeom>
            <a:solidFill>
              <a:srgbClr val="002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61265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971550" y="836613"/>
            <a:ext cx="3333750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3600" b="1">
                <a:solidFill>
                  <a:srgbClr val="FF0000"/>
                </a:solidFill>
              </a:rPr>
              <a:t>ATRIBUIÇÕES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593725" y="1717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pt-BR" altLang="pt-BR" sz="2400">
              <a:latin typeface="Times New Roman" pitchFamily="18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85800" y="1563688"/>
            <a:ext cx="7786687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folHlink"/>
                    </a:gs>
                    <a:gs pos="100000">
                      <a:schemeClr val="folHlink">
                        <a:gamma/>
                        <a:tint val="0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just">
              <a:buFont typeface="Wingdings" pitchFamily="2" charset="2"/>
              <a:buNone/>
            </a:pPr>
            <a:r>
              <a:rPr lang="pt-BR" altLang="pt-BR" sz="32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pt-BR" altLang="pt-BR" sz="28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Acompanhar os técnicos da Defesa Civil no reconhecimento dos riscos e ameaças da </a:t>
            </a:r>
          </a:p>
          <a:p>
            <a:pPr algn="just">
              <a:buFont typeface="Wingdings" pitchFamily="2" charset="2"/>
              <a:buNone/>
            </a:pPr>
            <a:r>
              <a:rPr lang="pt-BR" altLang="pt-BR" sz="28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sua área;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127125" y="33178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pt-BR" altLang="pt-BR" sz="2400">
              <a:latin typeface="Times New Roman" pitchFamily="18" charset="0"/>
            </a:endParaRPr>
          </a:p>
        </p:txBody>
      </p:sp>
      <p:pic>
        <p:nvPicPr>
          <p:cNvPr id="6" name="Picture 6" descr="MVC-005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717" y="2636912"/>
            <a:ext cx="4321175" cy="324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93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~LWF0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924175"/>
            <a:ext cx="3910013" cy="304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900112" y="1124744"/>
            <a:ext cx="4391967" cy="76944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altLang="pt-BR" sz="4400" b="1" dirty="0">
                <a:solidFill>
                  <a:srgbClr val="FF0000"/>
                </a:solidFill>
              </a:rPr>
              <a:t>ATRIBUIÇÕES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93725" y="1717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pt-BR" altLang="pt-BR" sz="2400">
              <a:latin typeface="Times New Roman" pitchFamily="18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127125" y="33178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pt-BR" altLang="pt-BR" sz="2400">
              <a:latin typeface="Times New Roman" pitchFamily="18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68313" y="2349500"/>
            <a:ext cx="3538537" cy="2064284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folHlink"/>
                    </a:gs>
                    <a:gs pos="100000">
                      <a:schemeClr val="folHlink">
                        <a:gamma/>
                        <a:tint val="0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just">
              <a:buFont typeface="Wingdings" pitchFamily="2" charset="2"/>
              <a:buNone/>
            </a:pPr>
            <a:r>
              <a:rPr lang="pt-BR" altLang="pt-BR" sz="32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pt-BR" altLang="pt-BR" sz="32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Cadastrar e </a:t>
            </a:r>
            <a:r>
              <a:rPr lang="pt-BR" altLang="pt-BR" sz="32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mobilizar grupos </a:t>
            </a:r>
          </a:p>
          <a:p>
            <a:pPr algn="just">
              <a:buFont typeface="Wingdings" pitchFamily="2" charset="2"/>
              <a:buNone/>
            </a:pPr>
            <a:r>
              <a:rPr lang="pt-BR" altLang="pt-BR" sz="32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 voluntários junto à Defesa Civil;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279525" y="30130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pt-BR" altLang="pt-BR" sz="2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64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116013" y="836613"/>
            <a:ext cx="3333750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3600" b="1">
                <a:solidFill>
                  <a:srgbClr val="FF0000"/>
                </a:solidFill>
              </a:rPr>
              <a:t>ATRIBUIÇÕES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36525" y="14890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pt-BR" altLang="pt-BR" sz="2400">
              <a:latin typeface="Times New Roman" pitchFamily="18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900113" y="1676400"/>
            <a:ext cx="7343775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folHlink"/>
                    </a:gs>
                    <a:gs pos="100000">
                      <a:schemeClr val="folHlink">
                        <a:gamma/>
                        <a:tint val="0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just">
              <a:buFont typeface="Wingdings" pitchFamily="2" charset="2"/>
              <a:buNone/>
            </a:pPr>
            <a:r>
              <a:rPr lang="pt-BR" altLang="pt-BR" sz="32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Manter atualizado o cadastro dos recursos materiais disponíveis em sua área, facilitando a rápida mobilização;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28600" y="3810000"/>
            <a:ext cx="2133600" cy="1892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1350963" y="3811588"/>
            <a:ext cx="263525" cy="361950"/>
          </a:xfrm>
          <a:custGeom>
            <a:avLst/>
            <a:gdLst>
              <a:gd name="T0" fmla="*/ 104 w 331"/>
              <a:gd name="T1" fmla="*/ 315 h 456"/>
              <a:gd name="T2" fmla="*/ 59 w 331"/>
              <a:gd name="T3" fmla="*/ 264 h 456"/>
              <a:gd name="T4" fmla="*/ 26 w 331"/>
              <a:gd name="T5" fmla="*/ 212 h 456"/>
              <a:gd name="T6" fmla="*/ 7 w 331"/>
              <a:gd name="T7" fmla="*/ 163 h 456"/>
              <a:gd name="T8" fmla="*/ 0 w 331"/>
              <a:gd name="T9" fmla="*/ 92 h 456"/>
              <a:gd name="T10" fmla="*/ 13 w 331"/>
              <a:gd name="T11" fmla="*/ 54 h 456"/>
              <a:gd name="T12" fmla="*/ 35 w 331"/>
              <a:gd name="T13" fmla="*/ 26 h 456"/>
              <a:gd name="T14" fmla="*/ 72 w 331"/>
              <a:gd name="T15" fmla="*/ 9 h 456"/>
              <a:gd name="T16" fmla="*/ 113 w 331"/>
              <a:gd name="T17" fmla="*/ 0 h 456"/>
              <a:gd name="T18" fmla="*/ 172 w 331"/>
              <a:gd name="T19" fmla="*/ 16 h 456"/>
              <a:gd name="T20" fmla="*/ 214 w 331"/>
              <a:gd name="T21" fmla="*/ 39 h 456"/>
              <a:gd name="T22" fmla="*/ 256 w 331"/>
              <a:gd name="T23" fmla="*/ 73 h 456"/>
              <a:gd name="T24" fmla="*/ 288 w 331"/>
              <a:gd name="T25" fmla="*/ 118 h 456"/>
              <a:gd name="T26" fmla="*/ 312 w 331"/>
              <a:gd name="T27" fmla="*/ 156 h 456"/>
              <a:gd name="T28" fmla="*/ 327 w 331"/>
              <a:gd name="T29" fmla="*/ 205 h 456"/>
              <a:gd name="T30" fmla="*/ 331 w 331"/>
              <a:gd name="T31" fmla="*/ 247 h 456"/>
              <a:gd name="T32" fmla="*/ 325 w 331"/>
              <a:gd name="T33" fmla="*/ 298 h 456"/>
              <a:gd name="T34" fmla="*/ 305 w 331"/>
              <a:gd name="T35" fmla="*/ 330 h 456"/>
              <a:gd name="T36" fmla="*/ 282 w 331"/>
              <a:gd name="T37" fmla="*/ 353 h 456"/>
              <a:gd name="T38" fmla="*/ 234 w 331"/>
              <a:gd name="T39" fmla="*/ 360 h 456"/>
              <a:gd name="T40" fmla="*/ 191 w 331"/>
              <a:gd name="T41" fmla="*/ 360 h 456"/>
              <a:gd name="T42" fmla="*/ 146 w 331"/>
              <a:gd name="T43" fmla="*/ 347 h 456"/>
              <a:gd name="T44" fmla="*/ 123 w 331"/>
              <a:gd name="T45" fmla="*/ 387 h 456"/>
              <a:gd name="T46" fmla="*/ 100 w 331"/>
              <a:gd name="T47" fmla="*/ 443 h 456"/>
              <a:gd name="T48" fmla="*/ 81 w 331"/>
              <a:gd name="T49" fmla="*/ 456 h 456"/>
              <a:gd name="T50" fmla="*/ 59 w 331"/>
              <a:gd name="T51" fmla="*/ 456 h 456"/>
              <a:gd name="T52" fmla="*/ 48 w 331"/>
              <a:gd name="T53" fmla="*/ 426 h 456"/>
              <a:gd name="T54" fmla="*/ 59 w 331"/>
              <a:gd name="T55" fmla="*/ 394 h 456"/>
              <a:gd name="T56" fmla="*/ 91 w 331"/>
              <a:gd name="T57" fmla="*/ 356 h 456"/>
              <a:gd name="T58" fmla="*/ 104 w 331"/>
              <a:gd name="T59" fmla="*/ 315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31" h="456">
                <a:moveTo>
                  <a:pt x="104" y="315"/>
                </a:moveTo>
                <a:lnTo>
                  <a:pt x="59" y="264"/>
                </a:lnTo>
                <a:lnTo>
                  <a:pt x="26" y="212"/>
                </a:lnTo>
                <a:lnTo>
                  <a:pt x="7" y="163"/>
                </a:lnTo>
                <a:lnTo>
                  <a:pt x="0" y="92"/>
                </a:lnTo>
                <a:lnTo>
                  <a:pt x="13" y="54"/>
                </a:lnTo>
                <a:lnTo>
                  <a:pt x="35" y="26"/>
                </a:lnTo>
                <a:lnTo>
                  <a:pt x="72" y="9"/>
                </a:lnTo>
                <a:lnTo>
                  <a:pt x="113" y="0"/>
                </a:lnTo>
                <a:lnTo>
                  <a:pt x="172" y="16"/>
                </a:lnTo>
                <a:lnTo>
                  <a:pt x="214" y="39"/>
                </a:lnTo>
                <a:lnTo>
                  <a:pt x="256" y="73"/>
                </a:lnTo>
                <a:lnTo>
                  <a:pt x="288" y="118"/>
                </a:lnTo>
                <a:lnTo>
                  <a:pt x="312" y="156"/>
                </a:lnTo>
                <a:lnTo>
                  <a:pt x="327" y="205"/>
                </a:lnTo>
                <a:lnTo>
                  <a:pt x="331" y="247"/>
                </a:lnTo>
                <a:lnTo>
                  <a:pt x="325" y="298"/>
                </a:lnTo>
                <a:lnTo>
                  <a:pt x="305" y="330"/>
                </a:lnTo>
                <a:lnTo>
                  <a:pt x="282" y="353"/>
                </a:lnTo>
                <a:lnTo>
                  <a:pt x="234" y="360"/>
                </a:lnTo>
                <a:lnTo>
                  <a:pt x="191" y="360"/>
                </a:lnTo>
                <a:lnTo>
                  <a:pt x="146" y="347"/>
                </a:lnTo>
                <a:lnTo>
                  <a:pt x="123" y="387"/>
                </a:lnTo>
                <a:lnTo>
                  <a:pt x="100" y="443"/>
                </a:lnTo>
                <a:lnTo>
                  <a:pt x="81" y="456"/>
                </a:lnTo>
                <a:lnTo>
                  <a:pt x="59" y="456"/>
                </a:lnTo>
                <a:lnTo>
                  <a:pt x="48" y="426"/>
                </a:lnTo>
                <a:lnTo>
                  <a:pt x="59" y="394"/>
                </a:lnTo>
                <a:lnTo>
                  <a:pt x="91" y="356"/>
                </a:lnTo>
                <a:lnTo>
                  <a:pt x="104" y="31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1538288" y="4095750"/>
            <a:ext cx="427037" cy="669925"/>
          </a:xfrm>
          <a:custGeom>
            <a:avLst/>
            <a:gdLst>
              <a:gd name="T0" fmla="*/ 33 w 539"/>
              <a:gd name="T1" fmla="*/ 44 h 845"/>
              <a:gd name="T2" fmla="*/ 77 w 539"/>
              <a:gd name="T3" fmla="*/ 9 h 845"/>
              <a:gd name="T4" fmla="*/ 126 w 539"/>
              <a:gd name="T5" fmla="*/ 0 h 845"/>
              <a:gd name="T6" fmla="*/ 172 w 539"/>
              <a:gd name="T7" fmla="*/ 6 h 845"/>
              <a:gd name="T8" fmla="*/ 222 w 539"/>
              <a:gd name="T9" fmla="*/ 19 h 845"/>
              <a:gd name="T10" fmla="*/ 274 w 539"/>
              <a:gd name="T11" fmla="*/ 53 h 845"/>
              <a:gd name="T12" fmla="*/ 334 w 539"/>
              <a:gd name="T13" fmla="*/ 104 h 845"/>
              <a:gd name="T14" fmla="*/ 383 w 539"/>
              <a:gd name="T15" fmla="*/ 154 h 845"/>
              <a:gd name="T16" fmla="*/ 421 w 539"/>
              <a:gd name="T17" fmla="*/ 210 h 845"/>
              <a:gd name="T18" fmla="*/ 460 w 539"/>
              <a:gd name="T19" fmla="*/ 272 h 845"/>
              <a:gd name="T20" fmla="*/ 494 w 539"/>
              <a:gd name="T21" fmla="*/ 342 h 845"/>
              <a:gd name="T22" fmla="*/ 513 w 539"/>
              <a:gd name="T23" fmla="*/ 409 h 845"/>
              <a:gd name="T24" fmla="*/ 526 w 539"/>
              <a:gd name="T25" fmla="*/ 496 h 845"/>
              <a:gd name="T26" fmla="*/ 539 w 539"/>
              <a:gd name="T27" fmla="*/ 580 h 845"/>
              <a:gd name="T28" fmla="*/ 539 w 539"/>
              <a:gd name="T29" fmla="*/ 667 h 845"/>
              <a:gd name="T30" fmla="*/ 523 w 539"/>
              <a:gd name="T31" fmla="*/ 735 h 845"/>
              <a:gd name="T32" fmla="*/ 499 w 539"/>
              <a:gd name="T33" fmla="*/ 785 h 845"/>
              <a:gd name="T34" fmla="*/ 469 w 539"/>
              <a:gd name="T35" fmla="*/ 814 h 845"/>
              <a:gd name="T36" fmla="*/ 427 w 539"/>
              <a:gd name="T37" fmla="*/ 832 h 845"/>
              <a:gd name="T38" fmla="*/ 377 w 539"/>
              <a:gd name="T39" fmla="*/ 842 h 845"/>
              <a:gd name="T40" fmla="*/ 327 w 539"/>
              <a:gd name="T41" fmla="*/ 845 h 845"/>
              <a:gd name="T42" fmla="*/ 282 w 539"/>
              <a:gd name="T43" fmla="*/ 832 h 845"/>
              <a:gd name="T44" fmla="*/ 251 w 539"/>
              <a:gd name="T45" fmla="*/ 811 h 845"/>
              <a:gd name="T46" fmla="*/ 225 w 539"/>
              <a:gd name="T47" fmla="*/ 779 h 845"/>
              <a:gd name="T48" fmla="*/ 205 w 539"/>
              <a:gd name="T49" fmla="*/ 750 h 845"/>
              <a:gd name="T50" fmla="*/ 198 w 539"/>
              <a:gd name="T51" fmla="*/ 688 h 845"/>
              <a:gd name="T52" fmla="*/ 198 w 539"/>
              <a:gd name="T53" fmla="*/ 641 h 845"/>
              <a:gd name="T54" fmla="*/ 216 w 539"/>
              <a:gd name="T55" fmla="*/ 593 h 845"/>
              <a:gd name="T56" fmla="*/ 235 w 539"/>
              <a:gd name="T57" fmla="*/ 553 h 845"/>
              <a:gd name="T58" fmla="*/ 242 w 539"/>
              <a:gd name="T59" fmla="*/ 514 h 845"/>
              <a:gd name="T60" fmla="*/ 244 w 539"/>
              <a:gd name="T61" fmla="*/ 466 h 845"/>
              <a:gd name="T62" fmla="*/ 231 w 539"/>
              <a:gd name="T63" fmla="*/ 422 h 845"/>
              <a:gd name="T64" fmla="*/ 225 w 539"/>
              <a:gd name="T65" fmla="*/ 388 h 845"/>
              <a:gd name="T66" fmla="*/ 199 w 539"/>
              <a:gd name="T67" fmla="*/ 352 h 845"/>
              <a:gd name="T68" fmla="*/ 161 w 539"/>
              <a:gd name="T69" fmla="*/ 324 h 845"/>
              <a:gd name="T70" fmla="*/ 109 w 539"/>
              <a:gd name="T71" fmla="*/ 288 h 845"/>
              <a:gd name="T72" fmla="*/ 56 w 539"/>
              <a:gd name="T73" fmla="*/ 268 h 845"/>
              <a:gd name="T74" fmla="*/ 26 w 539"/>
              <a:gd name="T75" fmla="*/ 237 h 845"/>
              <a:gd name="T76" fmla="*/ 7 w 539"/>
              <a:gd name="T77" fmla="*/ 198 h 845"/>
              <a:gd name="T78" fmla="*/ 0 w 539"/>
              <a:gd name="T79" fmla="*/ 152 h 845"/>
              <a:gd name="T80" fmla="*/ 4 w 539"/>
              <a:gd name="T81" fmla="*/ 97 h 845"/>
              <a:gd name="T82" fmla="*/ 33 w 539"/>
              <a:gd name="T83" fmla="*/ 44 h 8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539" h="845">
                <a:moveTo>
                  <a:pt x="33" y="44"/>
                </a:moveTo>
                <a:lnTo>
                  <a:pt x="77" y="9"/>
                </a:lnTo>
                <a:lnTo>
                  <a:pt x="126" y="0"/>
                </a:lnTo>
                <a:lnTo>
                  <a:pt x="172" y="6"/>
                </a:lnTo>
                <a:lnTo>
                  <a:pt x="222" y="19"/>
                </a:lnTo>
                <a:lnTo>
                  <a:pt x="274" y="53"/>
                </a:lnTo>
                <a:lnTo>
                  <a:pt x="334" y="104"/>
                </a:lnTo>
                <a:lnTo>
                  <a:pt x="383" y="154"/>
                </a:lnTo>
                <a:lnTo>
                  <a:pt x="421" y="210"/>
                </a:lnTo>
                <a:lnTo>
                  <a:pt x="460" y="272"/>
                </a:lnTo>
                <a:lnTo>
                  <a:pt x="494" y="342"/>
                </a:lnTo>
                <a:lnTo>
                  <a:pt x="513" y="409"/>
                </a:lnTo>
                <a:lnTo>
                  <a:pt x="526" y="496"/>
                </a:lnTo>
                <a:lnTo>
                  <a:pt x="539" y="580"/>
                </a:lnTo>
                <a:lnTo>
                  <a:pt x="539" y="667"/>
                </a:lnTo>
                <a:lnTo>
                  <a:pt x="523" y="735"/>
                </a:lnTo>
                <a:lnTo>
                  <a:pt x="499" y="785"/>
                </a:lnTo>
                <a:lnTo>
                  <a:pt x="469" y="814"/>
                </a:lnTo>
                <a:lnTo>
                  <a:pt x="427" y="832"/>
                </a:lnTo>
                <a:lnTo>
                  <a:pt x="377" y="842"/>
                </a:lnTo>
                <a:lnTo>
                  <a:pt x="327" y="845"/>
                </a:lnTo>
                <a:lnTo>
                  <a:pt x="282" y="832"/>
                </a:lnTo>
                <a:lnTo>
                  <a:pt x="251" y="811"/>
                </a:lnTo>
                <a:lnTo>
                  <a:pt x="225" y="779"/>
                </a:lnTo>
                <a:lnTo>
                  <a:pt x="205" y="750"/>
                </a:lnTo>
                <a:lnTo>
                  <a:pt x="198" y="688"/>
                </a:lnTo>
                <a:lnTo>
                  <a:pt x="198" y="641"/>
                </a:lnTo>
                <a:lnTo>
                  <a:pt x="216" y="593"/>
                </a:lnTo>
                <a:lnTo>
                  <a:pt x="235" y="553"/>
                </a:lnTo>
                <a:lnTo>
                  <a:pt x="242" y="514"/>
                </a:lnTo>
                <a:lnTo>
                  <a:pt x="244" y="466"/>
                </a:lnTo>
                <a:lnTo>
                  <a:pt x="231" y="422"/>
                </a:lnTo>
                <a:lnTo>
                  <a:pt x="225" y="388"/>
                </a:lnTo>
                <a:lnTo>
                  <a:pt x="199" y="352"/>
                </a:lnTo>
                <a:lnTo>
                  <a:pt x="161" y="324"/>
                </a:lnTo>
                <a:lnTo>
                  <a:pt x="109" y="288"/>
                </a:lnTo>
                <a:lnTo>
                  <a:pt x="56" y="268"/>
                </a:lnTo>
                <a:lnTo>
                  <a:pt x="26" y="237"/>
                </a:lnTo>
                <a:lnTo>
                  <a:pt x="7" y="198"/>
                </a:lnTo>
                <a:lnTo>
                  <a:pt x="0" y="152"/>
                </a:lnTo>
                <a:lnTo>
                  <a:pt x="4" y="97"/>
                </a:lnTo>
                <a:lnTo>
                  <a:pt x="33" y="4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>
            <a:off x="1481138" y="4141788"/>
            <a:ext cx="127000" cy="673100"/>
          </a:xfrm>
          <a:custGeom>
            <a:avLst/>
            <a:gdLst>
              <a:gd name="T0" fmla="*/ 43 w 161"/>
              <a:gd name="T1" fmla="*/ 147 h 848"/>
              <a:gd name="T2" fmla="*/ 61 w 161"/>
              <a:gd name="T3" fmla="*/ 74 h 848"/>
              <a:gd name="T4" fmla="*/ 83 w 161"/>
              <a:gd name="T5" fmla="*/ 26 h 848"/>
              <a:gd name="T6" fmla="*/ 123 w 161"/>
              <a:gd name="T7" fmla="*/ 0 h 848"/>
              <a:gd name="T8" fmla="*/ 143 w 161"/>
              <a:gd name="T9" fmla="*/ 38 h 848"/>
              <a:gd name="T10" fmla="*/ 161 w 161"/>
              <a:gd name="T11" fmla="*/ 114 h 848"/>
              <a:gd name="T12" fmla="*/ 148 w 161"/>
              <a:gd name="T13" fmla="*/ 165 h 848"/>
              <a:gd name="T14" fmla="*/ 109 w 161"/>
              <a:gd name="T15" fmla="*/ 204 h 848"/>
              <a:gd name="T16" fmla="*/ 83 w 161"/>
              <a:gd name="T17" fmla="*/ 278 h 848"/>
              <a:gd name="T18" fmla="*/ 61 w 161"/>
              <a:gd name="T19" fmla="*/ 375 h 848"/>
              <a:gd name="T20" fmla="*/ 49 w 161"/>
              <a:gd name="T21" fmla="*/ 490 h 848"/>
              <a:gd name="T22" fmla="*/ 53 w 161"/>
              <a:gd name="T23" fmla="*/ 627 h 848"/>
              <a:gd name="T24" fmla="*/ 62 w 161"/>
              <a:gd name="T25" fmla="*/ 723 h 848"/>
              <a:gd name="T26" fmla="*/ 80 w 161"/>
              <a:gd name="T27" fmla="*/ 771 h 848"/>
              <a:gd name="T28" fmla="*/ 109 w 161"/>
              <a:gd name="T29" fmla="*/ 797 h 848"/>
              <a:gd name="T30" fmla="*/ 114 w 161"/>
              <a:gd name="T31" fmla="*/ 822 h 848"/>
              <a:gd name="T32" fmla="*/ 80 w 161"/>
              <a:gd name="T33" fmla="*/ 835 h 848"/>
              <a:gd name="T34" fmla="*/ 53 w 161"/>
              <a:gd name="T35" fmla="*/ 810 h 848"/>
              <a:gd name="T36" fmla="*/ 0 w 161"/>
              <a:gd name="T37" fmla="*/ 848 h 848"/>
              <a:gd name="T38" fmla="*/ 2 w 161"/>
              <a:gd name="T39" fmla="*/ 747 h 848"/>
              <a:gd name="T40" fmla="*/ 6 w 161"/>
              <a:gd name="T41" fmla="*/ 617 h 848"/>
              <a:gd name="T42" fmla="*/ 6 w 161"/>
              <a:gd name="T43" fmla="*/ 470 h 848"/>
              <a:gd name="T44" fmla="*/ 9 w 161"/>
              <a:gd name="T45" fmla="*/ 348 h 848"/>
              <a:gd name="T46" fmla="*/ 21 w 161"/>
              <a:gd name="T47" fmla="*/ 255 h 848"/>
              <a:gd name="T48" fmla="*/ 34 w 161"/>
              <a:gd name="T49" fmla="*/ 191 h 848"/>
              <a:gd name="T50" fmla="*/ 43 w 161"/>
              <a:gd name="T51" fmla="*/ 147 h 8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61" h="848">
                <a:moveTo>
                  <a:pt x="43" y="147"/>
                </a:moveTo>
                <a:lnTo>
                  <a:pt x="61" y="74"/>
                </a:lnTo>
                <a:lnTo>
                  <a:pt x="83" y="26"/>
                </a:lnTo>
                <a:lnTo>
                  <a:pt x="123" y="0"/>
                </a:lnTo>
                <a:lnTo>
                  <a:pt x="143" y="38"/>
                </a:lnTo>
                <a:lnTo>
                  <a:pt x="161" y="114"/>
                </a:lnTo>
                <a:lnTo>
                  <a:pt x="148" y="165"/>
                </a:lnTo>
                <a:lnTo>
                  <a:pt x="109" y="204"/>
                </a:lnTo>
                <a:lnTo>
                  <a:pt x="83" y="278"/>
                </a:lnTo>
                <a:lnTo>
                  <a:pt x="61" y="375"/>
                </a:lnTo>
                <a:lnTo>
                  <a:pt x="49" y="490"/>
                </a:lnTo>
                <a:lnTo>
                  <a:pt x="53" y="627"/>
                </a:lnTo>
                <a:lnTo>
                  <a:pt x="62" y="723"/>
                </a:lnTo>
                <a:lnTo>
                  <a:pt x="80" y="771"/>
                </a:lnTo>
                <a:lnTo>
                  <a:pt x="109" y="797"/>
                </a:lnTo>
                <a:lnTo>
                  <a:pt x="114" y="822"/>
                </a:lnTo>
                <a:lnTo>
                  <a:pt x="80" y="835"/>
                </a:lnTo>
                <a:lnTo>
                  <a:pt x="53" y="810"/>
                </a:lnTo>
                <a:lnTo>
                  <a:pt x="0" y="848"/>
                </a:lnTo>
                <a:lnTo>
                  <a:pt x="2" y="747"/>
                </a:lnTo>
                <a:lnTo>
                  <a:pt x="6" y="617"/>
                </a:lnTo>
                <a:lnTo>
                  <a:pt x="6" y="470"/>
                </a:lnTo>
                <a:lnTo>
                  <a:pt x="9" y="348"/>
                </a:lnTo>
                <a:lnTo>
                  <a:pt x="21" y="255"/>
                </a:lnTo>
                <a:lnTo>
                  <a:pt x="34" y="191"/>
                </a:lnTo>
                <a:lnTo>
                  <a:pt x="43" y="14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1100138" y="3952875"/>
            <a:ext cx="1263650" cy="1316038"/>
            <a:chOff x="693" y="2490"/>
            <a:chExt cx="796" cy="829"/>
          </a:xfrm>
        </p:grpSpPr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1349" y="2495"/>
              <a:ext cx="133" cy="112"/>
            </a:xfrm>
            <a:custGeom>
              <a:avLst/>
              <a:gdLst>
                <a:gd name="T0" fmla="*/ 17 w 266"/>
                <a:gd name="T1" fmla="*/ 97 h 224"/>
                <a:gd name="T2" fmla="*/ 144 w 266"/>
                <a:gd name="T3" fmla="*/ 0 h 224"/>
                <a:gd name="T4" fmla="*/ 235 w 266"/>
                <a:gd name="T5" fmla="*/ 40 h 224"/>
                <a:gd name="T6" fmla="*/ 266 w 266"/>
                <a:gd name="T7" fmla="*/ 92 h 224"/>
                <a:gd name="T8" fmla="*/ 218 w 266"/>
                <a:gd name="T9" fmla="*/ 149 h 224"/>
                <a:gd name="T10" fmla="*/ 144 w 266"/>
                <a:gd name="T11" fmla="*/ 224 h 224"/>
                <a:gd name="T12" fmla="*/ 109 w 266"/>
                <a:gd name="T13" fmla="*/ 149 h 224"/>
                <a:gd name="T14" fmla="*/ 48 w 266"/>
                <a:gd name="T15" fmla="*/ 132 h 224"/>
                <a:gd name="T16" fmla="*/ 0 w 266"/>
                <a:gd name="T17" fmla="*/ 123 h 224"/>
                <a:gd name="T18" fmla="*/ 17 w 266"/>
                <a:gd name="T19" fmla="*/ 97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6" h="224">
                  <a:moveTo>
                    <a:pt x="17" y="97"/>
                  </a:moveTo>
                  <a:lnTo>
                    <a:pt x="144" y="0"/>
                  </a:lnTo>
                  <a:lnTo>
                    <a:pt x="235" y="40"/>
                  </a:lnTo>
                  <a:lnTo>
                    <a:pt x="266" y="92"/>
                  </a:lnTo>
                  <a:lnTo>
                    <a:pt x="218" y="149"/>
                  </a:lnTo>
                  <a:lnTo>
                    <a:pt x="144" y="224"/>
                  </a:lnTo>
                  <a:lnTo>
                    <a:pt x="109" y="149"/>
                  </a:lnTo>
                  <a:lnTo>
                    <a:pt x="48" y="132"/>
                  </a:lnTo>
                  <a:lnTo>
                    <a:pt x="0" y="123"/>
                  </a:lnTo>
                  <a:lnTo>
                    <a:pt x="17" y="97"/>
                  </a:lnTo>
                  <a:close/>
                </a:path>
              </a:pathLst>
            </a:custGeom>
            <a:solidFill>
              <a:srgbClr val="FDA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726" y="3179"/>
              <a:ext cx="104" cy="112"/>
            </a:xfrm>
            <a:custGeom>
              <a:avLst/>
              <a:gdLst>
                <a:gd name="T0" fmla="*/ 0 w 206"/>
                <a:gd name="T1" fmla="*/ 225 h 225"/>
                <a:gd name="T2" fmla="*/ 35 w 206"/>
                <a:gd name="T3" fmla="*/ 133 h 225"/>
                <a:gd name="T4" fmla="*/ 96 w 206"/>
                <a:gd name="T5" fmla="*/ 0 h 225"/>
                <a:gd name="T6" fmla="*/ 197 w 206"/>
                <a:gd name="T7" fmla="*/ 44 h 225"/>
                <a:gd name="T8" fmla="*/ 206 w 206"/>
                <a:gd name="T9" fmla="*/ 127 h 225"/>
                <a:gd name="T10" fmla="*/ 140 w 206"/>
                <a:gd name="T11" fmla="*/ 168 h 225"/>
                <a:gd name="T12" fmla="*/ 0 w 206"/>
                <a:gd name="T13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6" h="225">
                  <a:moveTo>
                    <a:pt x="0" y="225"/>
                  </a:moveTo>
                  <a:lnTo>
                    <a:pt x="35" y="133"/>
                  </a:lnTo>
                  <a:lnTo>
                    <a:pt x="96" y="0"/>
                  </a:lnTo>
                  <a:lnTo>
                    <a:pt x="197" y="44"/>
                  </a:lnTo>
                  <a:lnTo>
                    <a:pt x="206" y="127"/>
                  </a:lnTo>
                  <a:lnTo>
                    <a:pt x="140" y="168"/>
                  </a:lnTo>
                  <a:lnTo>
                    <a:pt x="0" y="225"/>
                  </a:lnTo>
                  <a:close/>
                </a:path>
              </a:pathLst>
            </a:custGeom>
            <a:solidFill>
              <a:srgbClr val="F6B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774" y="2547"/>
              <a:ext cx="652" cy="709"/>
            </a:xfrm>
            <a:custGeom>
              <a:avLst/>
              <a:gdLst>
                <a:gd name="T0" fmla="*/ 4 w 1302"/>
                <a:gd name="T1" fmla="*/ 1268 h 1416"/>
                <a:gd name="T2" fmla="*/ 122 w 1302"/>
                <a:gd name="T3" fmla="*/ 1172 h 1416"/>
                <a:gd name="T4" fmla="*/ 215 w 1302"/>
                <a:gd name="T5" fmla="*/ 1079 h 1416"/>
                <a:gd name="T6" fmla="*/ 313 w 1302"/>
                <a:gd name="T7" fmla="*/ 974 h 1416"/>
                <a:gd name="T8" fmla="*/ 444 w 1302"/>
                <a:gd name="T9" fmla="*/ 848 h 1416"/>
                <a:gd name="T10" fmla="*/ 549 w 1302"/>
                <a:gd name="T11" fmla="*/ 733 h 1416"/>
                <a:gd name="T12" fmla="*/ 660 w 1302"/>
                <a:gd name="T13" fmla="*/ 598 h 1416"/>
                <a:gd name="T14" fmla="*/ 727 w 1302"/>
                <a:gd name="T15" fmla="*/ 531 h 1416"/>
                <a:gd name="T16" fmla="*/ 804 w 1302"/>
                <a:gd name="T17" fmla="*/ 456 h 1416"/>
                <a:gd name="T18" fmla="*/ 901 w 1302"/>
                <a:gd name="T19" fmla="*/ 324 h 1416"/>
                <a:gd name="T20" fmla="*/ 973 w 1302"/>
                <a:gd name="T21" fmla="*/ 219 h 1416"/>
                <a:gd name="T22" fmla="*/ 1044 w 1302"/>
                <a:gd name="T23" fmla="*/ 131 h 1416"/>
                <a:gd name="T24" fmla="*/ 1121 w 1302"/>
                <a:gd name="T25" fmla="*/ 46 h 1416"/>
                <a:gd name="T26" fmla="*/ 1175 w 1302"/>
                <a:gd name="T27" fmla="*/ 0 h 1416"/>
                <a:gd name="T28" fmla="*/ 1243 w 1302"/>
                <a:gd name="T29" fmla="*/ 13 h 1416"/>
                <a:gd name="T30" fmla="*/ 1272 w 1302"/>
                <a:gd name="T31" fmla="*/ 37 h 1416"/>
                <a:gd name="T32" fmla="*/ 1293 w 1302"/>
                <a:gd name="T33" fmla="*/ 75 h 1416"/>
                <a:gd name="T34" fmla="*/ 1302 w 1302"/>
                <a:gd name="T35" fmla="*/ 105 h 1416"/>
                <a:gd name="T36" fmla="*/ 1201 w 1302"/>
                <a:gd name="T37" fmla="*/ 215 h 1416"/>
                <a:gd name="T38" fmla="*/ 1124 w 1302"/>
                <a:gd name="T39" fmla="*/ 295 h 1416"/>
                <a:gd name="T40" fmla="*/ 1061 w 1302"/>
                <a:gd name="T41" fmla="*/ 366 h 1416"/>
                <a:gd name="T42" fmla="*/ 993 w 1302"/>
                <a:gd name="T43" fmla="*/ 439 h 1416"/>
                <a:gd name="T44" fmla="*/ 939 w 1302"/>
                <a:gd name="T45" fmla="*/ 506 h 1416"/>
                <a:gd name="T46" fmla="*/ 862 w 1302"/>
                <a:gd name="T47" fmla="*/ 602 h 1416"/>
                <a:gd name="T48" fmla="*/ 761 w 1302"/>
                <a:gd name="T49" fmla="*/ 720 h 1416"/>
                <a:gd name="T50" fmla="*/ 660 w 1302"/>
                <a:gd name="T51" fmla="*/ 835 h 1416"/>
                <a:gd name="T52" fmla="*/ 562 w 1302"/>
                <a:gd name="T53" fmla="*/ 936 h 1416"/>
                <a:gd name="T54" fmla="*/ 457 w 1302"/>
                <a:gd name="T55" fmla="*/ 1037 h 1416"/>
                <a:gd name="T56" fmla="*/ 367 w 1302"/>
                <a:gd name="T57" fmla="*/ 1126 h 1416"/>
                <a:gd name="T58" fmla="*/ 258 w 1302"/>
                <a:gd name="T59" fmla="*/ 1235 h 1416"/>
                <a:gd name="T60" fmla="*/ 191 w 1302"/>
                <a:gd name="T61" fmla="*/ 1302 h 1416"/>
                <a:gd name="T62" fmla="*/ 105 w 1302"/>
                <a:gd name="T63" fmla="*/ 1383 h 1416"/>
                <a:gd name="T64" fmla="*/ 67 w 1302"/>
                <a:gd name="T65" fmla="*/ 1416 h 1416"/>
                <a:gd name="T66" fmla="*/ 77 w 1302"/>
                <a:gd name="T67" fmla="*/ 1358 h 1416"/>
                <a:gd name="T68" fmla="*/ 30 w 1302"/>
                <a:gd name="T69" fmla="*/ 1366 h 1416"/>
                <a:gd name="T70" fmla="*/ 47 w 1302"/>
                <a:gd name="T71" fmla="*/ 1315 h 1416"/>
                <a:gd name="T72" fmla="*/ 0 w 1302"/>
                <a:gd name="T73" fmla="*/ 1328 h 1416"/>
                <a:gd name="T74" fmla="*/ 4 w 1302"/>
                <a:gd name="T75" fmla="*/ 1268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02" h="1416">
                  <a:moveTo>
                    <a:pt x="4" y="1268"/>
                  </a:moveTo>
                  <a:lnTo>
                    <a:pt x="122" y="1172"/>
                  </a:lnTo>
                  <a:lnTo>
                    <a:pt x="215" y="1079"/>
                  </a:lnTo>
                  <a:lnTo>
                    <a:pt x="313" y="974"/>
                  </a:lnTo>
                  <a:lnTo>
                    <a:pt x="444" y="848"/>
                  </a:lnTo>
                  <a:lnTo>
                    <a:pt x="549" y="733"/>
                  </a:lnTo>
                  <a:lnTo>
                    <a:pt x="660" y="598"/>
                  </a:lnTo>
                  <a:lnTo>
                    <a:pt x="727" y="531"/>
                  </a:lnTo>
                  <a:lnTo>
                    <a:pt x="804" y="456"/>
                  </a:lnTo>
                  <a:lnTo>
                    <a:pt x="901" y="324"/>
                  </a:lnTo>
                  <a:lnTo>
                    <a:pt x="973" y="219"/>
                  </a:lnTo>
                  <a:lnTo>
                    <a:pt x="1044" y="131"/>
                  </a:lnTo>
                  <a:lnTo>
                    <a:pt x="1121" y="46"/>
                  </a:lnTo>
                  <a:lnTo>
                    <a:pt x="1175" y="0"/>
                  </a:lnTo>
                  <a:lnTo>
                    <a:pt x="1243" y="13"/>
                  </a:lnTo>
                  <a:lnTo>
                    <a:pt x="1272" y="37"/>
                  </a:lnTo>
                  <a:lnTo>
                    <a:pt x="1293" y="75"/>
                  </a:lnTo>
                  <a:lnTo>
                    <a:pt x="1302" y="105"/>
                  </a:lnTo>
                  <a:lnTo>
                    <a:pt x="1201" y="215"/>
                  </a:lnTo>
                  <a:lnTo>
                    <a:pt x="1124" y="295"/>
                  </a:lnTo>
                  <a:lnTo>
                    <a:pt x="1061" y="366"/>
                  </a:lnTo>
                  <a:lnTo>
                    <a:pt x="993" y="439"/>
                  </a:lnTo>
                  <a:lnTo>
                    <a:pt x="939" y="506"/>
                  </a:lnTo>
                  <a:lnTo>
                    <a:pt x="862" y="602"/>
                  </a:lnTo>
                  <a:lnTo>
                    <a:pt x="761" y="720"/>
                  </a:lnTo>
                  <a:lnTo>
                    <a:pt x="660" y="835"/>
                  </a:lnTo>
                  <a:lnTo>
                    <a:pt x="562" y="936"/>
                  </a:lnTo>
                  <a:lnTo>
                    <a:pt x="457" y="1037"/>
                  </a:lnTo>
                  <a:lnTo>
                    <a:pt x="367" y="1126"/>
                  </a:lnTo>
                  <a:lnTo>
                    <a:pt x="258" y="1235"/>
                  </a:lnTo>
                  <a:lnTo>
                    <a:pt x="191" y="1302"/>
                  </a:lnTo>
                  <a:lnTo>
                    <a:pt x="105" y="1383"/>
                  </a:lnTo>
                  <a:lnTo>
                    <a:pt x="67" y="1416"/>
                  </a:lnTo>
                  <a:lnTo>
                    <a:pt x="77" y="1358"/>
                  </a:lnTo>
                  <a:lnTo>
                    <a:pt x="30" y="1366"/>
                  </a:lnTo>
                  <a:lnTo>
                    <a:pt x="47" y="1315"/>
                  </a:lnTo>
                  <a:lnTo>
                    <a:pt x="0" y="1328"/>
                  </a:lnTo>
                  <a:lnTo>
                    <a:pt x="4" y="1268"/>
                  </a:lnTo>
                  <a:close/>
                </a:path>
              </a:pathLst>
            </a:custGeom>
            <a:solidFill>
              <a:srgbClr val="F0EA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950" y="2490"/>
              <a:ext cx="539" cy="599"/>
            </a:xfrm>
            <a:custGeom>
              <a:avLst/>
              <a:gdLst>
                <a:gd name="T0" fmla="*/ 164 w 1079"/>
                <a:gd name="T1" fmla="*/ 873 h 1200"/>
                <a:gd name="T2" fmla="*/ 463 w 1079"/>
                <a:gd name="T3" fmla="*/ 530 h 1200"/>
                <a:gd name="T4" fmla="*/ 666 w 1079"/>
                <a:gd name="T5" fmla="*/ 252 h 1200"/>
                <a:gd name="T6" fmla="*/ 867 w 1079"/>
                <a:gd name="T7" fmla="*/ 48 h 1200"/>
                <a:gd name="T8" fmla="*/ 981 w 1079"/>
                <a:gd name="T9" fmla="*/ 17 h 1200"/>
                <a:gd name="T10" fmla="*/ 1079 w 1079"/>
                <a:gd name="T11" fmla="*/ 87 h 1200"/>
                <a:gd name="T12" fmla="*/ 990 w 1079"/>
                <a:gd name="T13" fmla="*/ 195 h 1200"/>
                <a:gd name="T14" fmla="*/ 837 w 1079"/>
                <a:gd name="T15" fmla="*/ 355 h 1200"/>
                <a:gd name="T16" fmla="*/ 609 w 1079"/>
                <a:gd name="T17" fmla="*/ 603 h 1200"/>
                <a:gd name="T18" fmla="*/ 436 w 1079"/>
                <a:gd name="T19" fmla="*/ 823 h 1200"/>
                <a:gd name="T20" fmla="*/ 171 w 1079"/>
                <a:gd name="T21" fmla="*/ 1101 h 1200"/>
                <a:gd name="T22" fmla="*/ 67 w 1079"/>
                <a:gd name="T23" fmla="*/ 1157 h 1200"/>
                <a:gd name="T24" fmla="*/ 222 w 1079"/>
                <a:gd name="T25" fmla="*/ 1016 h 1200"/>
                <a:gd name="T26" fmla="*/ 399 w 1079"/>
                <a:gd name="T27" fmla="*/ 818 h 1200"/>
                <a:gd name="T28" fmla="*/ 545 w 1079"/>
                <a:gd name="T29" fmla="*/ 647 h 1200"/>
                <a:gd name="T30" fmla="*/ 672 w 1079"/>
                <a:gd name="T31" fmla="*/ 501 h 1200"/>
                <a:gd name="T32" fmla="*/ 810 w 1079"/>
                <a:gd name="T33" fmla="*/ 353 h 1200"/>
                <a:gd name="T34" fmla="*/ 933 w 1079"/>
                <a:gd name="T35" fmla="*/ 209 h 1200"/>
                <a:gd name="T36" fmla="*/ 876 w 1079"/>
                <a:gd name="T37" fmla="*/ 133 h 1200"/>
                <a:gd name="T38" fmla="*/ 873 w 1079"/>
                <a:gd name="T39" fmla="*/ 112 h 1200"/>
                <a:gd name="T40" fmla="*/ 933 w 1079"/>
                <a:gd name="T41" fmla="*/ 139 h 1200"/>
                <a:gd name="T42" fmla="*/ 955 w 1079"/>
                <a:gd name="T43" fmla="*/ 185 h 1200"/>
                <a:gd name="T44" fmla="*/ 1032 w 1079"/>
                <a:gd name="T45" fmla="*/ 108 h 1200"/>
                <a:gd name="T46" fmla="*/ 1015 w 1079"/>
                <a:gd name="T47" fmla="*/ 57 h 1200"/>
                <a:gd name="T48" fmla="*/ 924 w 1079"/>
                <a:gd name="T49" fmla="*/ 31 h 1200"/>
                <a:gd name="T50" fmla="*/ 837 w 1079"/>
                <a:gd name="T51" fmla="*/ 108 h 1200"/>
                <a:gd name="T52" fmla="*/ 716 w 1079"/>
                <a:gd name="T53" fmla="*/ 239 h 1200"/>
                <a:gd name="T54" fmla="*/ 632 w 1079"/>
                <a:gd name="T55" fmla="*/ 361 h 1200"/>
                <a:gd name="T56" fmla="*/ 520 w 1079"/>
                <a:gd name="T57" fmla="*/ 501 h 1200"/>
                <a:gd name="T58" fmla="*/ 437 w 1079"/>
                <a:gd name="T59" fmla="*/ 596 h 1200"/>
                <a:gd name="T60" fmla="*/ 329 w 1079"/>
                <a:gd name="T61" fmla="*/ 714 h 1200"/>
                <a:gd name="T62" fmla="*/ 232 w 1079"/>
                <a:gd name="T63" fmla="*/ 829 h 1200"/>
                <a:gd name="T64" fmla="*/ 137 w 1079"/>
                <a:gd name="T65" fmla="*/ 943 h 1200"/>
                <a:gd name="T66" fmla="*/ 10 w 1079"/>
                <a:gd name="T67" fmla="*/ 1055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79" h="1200">
                  <a:moveTo>
                    <a:pt x="0" y="1031"/>
                  </a:moveTo>
                  <a:lnTo>
                    <a:pt x="164" y="873"/>
                  </a:lnTo>
                  <a:lnTo>
                    <a:pt x="302" y="697"/>
                  </a:lnTo>
                  <a:lnTo>
                    <a:pt x="463" y="530"/>
                  </a:lnTo>
                  <a:lnTo>
                    <a:pt x="581" y="374"/>
                  </a:lnTo>
                  <a:lnTo>
                    <a:pt x="666" y="252"/>
                  </a:lnTo>
                  <a:lnTo>
                    <a:pt x="762" y="152"/>
                  </a:lnTo>
                  <a:lnTo>
                    <a:pt x="867" y="48"/>
                  </a:lnTo>
                  <a:lnTo>
                    <a:pt x="937" y="0"/>
                  </a:lnTo>
                  <a:lnTo>
                    <a:pt x="981" y="17"/>
                  </a:lnTo>
                  <a:lnTo>
                    <a:pt x="1053" y="55"/>
                  </a:lnTo>
                  <a:lnTo>
                    <a:pt x="1079" y="87"/>
                  </a:lnTo>
                  <a:lnTo>
                    <a:pt x="1070" y="108"/>
                  </a:lnTo>
                  <a:lnTo>
                    <a:pt x="990" y="195"/>
                  </a:lnTo>
                  <a:lnTo>
                    <a:pt x="914" y="273"/>
                  </a:lnTo>
                  <a:lnTo>
                    <a:pt x="837" y="355"/>
                  </a:lnTo>
                  <a:lnTo>
                    <a:pt x="728" y="479"/>
                  </a:lnTo>
                  <a:lnTo>
                    <a:pt x="609" y="603"/>
                  </a:lnTo>
                  <a:lnTo>
                    <a:pt x="514" y="729"/>
                  </a:lnTo>
                  <a:lnTo>
                    <a:pt x="436" y="823"/>
                  </a:lnTo>
                  <a:lnTo>
                    <a:pt x="292" y="981"/>
                  </a:lnTo>
                  <a:lnTo>
                    <a:pt x="171" y="1101"/>
                  </a:lnTo>
                  <a:lnTo>
                    <a:pt x="67" y="1200"/>
                  </a:lnTo>
                  <a:lnTo>
                    <a:pt x="67" y="1157"/>
                  </a:lnTo>
                  <a:lnTo>
                    <a:pt x="131" y="1105"/>
                  </a:lnTo>
                  <a:lnTo>
                    <a:pt x="222" y="1016"/>
                  </a:lnTo>
                  <a:lnTo>
                    <a:pt x="315" y="907"/>
                  </a:lnTo>
                  <a:lnTo>
                    <a:pt x="399" y="818"/>
                  </a:lnTo>
                  <a:lnTo>
                    <a:pt x="476" y="729"/>
                  </a:lnTo>
                  <a:lnTo>
                    <a:pt x="545" y="647"/>
                  </a:lnTo>
                  <a:lnTo>
                    <a:pt x="601" y="574"/>
                  </a:lnTo>
                  <a:lnTo>
                    <a:pt x="672" y="501"/>
                  </a:lnTo>
                  <a:lnTo>
                    <a:pt x="740" y="429"/>
                  </a:lnTo>
                  <a:lnTo>
                    <a:pt x="810" y="353"/>
                  </a:lnTo>
                  <a:lnTo>
                    <a:pt x="876" y="277"/>
                  </a:lnTo>
                  <a:lnTo>
                    <a:pt x="933" y="209"/>
                  </a:lnTo>
                  <a:lnTo>
                    <a:pt x="918" y="169"/>
                  </a:lnTo>
                  <a:lnTo>
                    <a:pt x="876" y="133"/>
                  </a:lnTo>
                  <a:lnTo>
                    <a:pt x="829" y="125"/>
                  </a:lnTo>
                  <a:lnTo>
                    <a:pt x="873" y="112"/>
                  </a:lnTo>
                  <a:lnTo>
                    <a:pt x="907" y="125"/>
                  </a:lnTo>
                  <a:lnTo>
                    <a:pt x="933" y="139"/>
                  </a:lnTo>
                  <a:lnTo>
                    <a:pt x="945" y="165"/>
                  </a:lnTo>
                  <a:lnTo>
                    <a:pt x="955" y="185"/>
                  </a:lnTo>
                  <a:lnTo>
                    <a:pt x="1001" y="151"/>
                  </a:lnTo>
                  <a:lnTo>
                    <a:pt x="1032" y="108"/>
                  </a:lnTo>
                  <a:lnTo>
                    <a:pt x="1038" y="82"/>
                  </a:lnTo>
                  <a:lnTo>
                    <a:pt x="1015" y="57"/>
                  </a:lnTo>
                  <a:lnTo>
                    <a:pt x="964" y="31"/>
                  </a:lnTo>
                  <a:lnTo>
                    <a:pt x="924" y="31"/>
                  </a:lnTo>
                  <a:lnTo>
                    <a:pt x="886" y="70"/>
                  </a:lnTo>
                  <a:lnTo>
                    <a:pt x="837" y="108"/>
                  </a:lnTo>
                  <a:lnTo>
                    <a:pt x="780" y="165"/>
                  </a:lnTo>
                  <a:lnTo>
                    <a:pt x="716" y="239"/>
                  </a:lnTo>
                  <a:lnTo>
                    <a:pt x="671" y="304"/>
                  </a:lnTo>
                  <a:lnTo>
                    <a:pt x="632" y="361"/>
                  </a:lnTo>
                  <a:lnTo>
                    <a:pt x="568" y="444"/>
                  </a:lnTo>
                  <a:lnTo>
                    <a:pt x="520" y="501"/>
                  </a:lnTo>
                  <a:lnTo>
                    <a:pt x="470" y="564"/>
                  </a:lnTo>
                  <a:lnTo>
                    <a:pt x="437" y="596"/>
                  </a:lnTo>
                  <a:lnTo>
                    <a:pt x="372" y="660"/>
                  </a:lnTo>
                  <a:lnTo>
                    <a:pt x="329" y="714"/>
                  </a:lnTo>
                  <a:lnTo>
                    <a:pt x="271" y="786"/>
                  </a:lnTo>
                  <a:lnTo>
                    <a:pt x="232" y="829"/>
                  </a:lnTo>
                  <a:lnTo>
                    <a:pt x="188" y="886"/>
                  </a:lnTo>
                  <a:lnTo>
                    <a:pt x="137" y="943"/>
                  </a:lnTo>
                  <a:lnTo>
                    <a:pt x="67" y="997"/>
                  </a:lnTo>
                  <a:lnTo>
                    <a:pt x="10" y="1055"/>
                  </a:lnTo>
                  <a:lnTo>
                    <a:pt x="0" y="10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693" y="2993"/>
              <a:ext cx="302" cy="326"/>
            </a:xfrm>
            <a:custGeom>
              <a:avLst/>
              <a:gdLst>
                <a:gd name="T0" fmla="*/ 547 w 604"/>
                <a:gd name="T1" fmla="*/ 0 h 651"/>
                <a:gd name="T2" fmla="*/ 535 w 604"/>
                <a:gd name="T3" fmla="*/ 33 h 651"/>
                <a:gd name="T4" fmla="*/ 446 w 604"/>
                <a:gd name="T5" fmla="*/ 127 h 651"/>
                <a:gd name="T6" fmla="*/ 355 w 604"/>
                <a:gd name="T7" fmla="*/ 229 h 651"/>
                <a:gd name="T8" fmla="*/ 209 w 604"/>
                <a:gd name="T9" fmla="*/ 358 h 651"/>
                <a:gd name="T10" fmla="*/ 160 w 604"/>
                <a:gd name="T11" fmla="*/ 398 h 651"/>
                <a:gd name="T12" fmla="*/ 116 w 604"/>
                <a:gd name="T13" fmla="*/ 511 h 651"/>
                <a:gd name="T14" fmla="*/ 94 w 604"/>
                <a:gd name="T15" fmla="*/ 555 h 651"/>
                <a:gd name="T16" fmla="*/ 116 w 604"/>
                <a:gd name="T17" fmla="*/ 577 h 651"/>
                <a:gd name="T18" fmla="*/ 252 w 604"/>
                <a:gd name="T19" fmla="*/ 494 h 651"/>
                <a:gd name="T20" fmla="*/ 309 w 604"/>
                <a:gd name="T21" fmla="*/ 429 h 651"/>
                <a:gd name="T22" fmla="*/ 395 w 604"/>
                <a:gd name="T23" fmla="*/ 345 h 651"/>
                <a:gd name="T24" fmla="*/ 478 w 604"/>
                <a:gd name="T25" fmla="*/ 263 h 651"/>
                <a:gd name="T26" fmla="*/ 553 w 604"/>
                <a:gd name="T27" fmla="*/ 186 h 651"/>
                <a:gd name="T28" fmla="*/ 604 w 604"/>
                <a:gd name="T29" fmla="*/ 136 h 651"/>
                <a:gd name="T30" fmla="*/ 594 w 604"/>
                <a:gd name="T31" fmla="*/ 180 h 651"/>
                <a:gd name="T32" fmla="*/ 515 w 604"/>
                <a:gd name="T33" fmla="*/ 263 h 651"/>
                <a:gd name="T34" fmla="*/ 421 w 604"/>
                <a:gd name="T35" fmla="*/ 353 h 651"/>
                <a:gd name="T36" fmla="*/ 361 w 604"/>
                <a:gd name="T37" fmla="*/ 418 h 651"/>
                <a:gd name="T38" fmla="*/ 285 w 604"/>
                <a:gd name="T39" fmla="*/ 488 h 651"/>
                <a:gd name="T40" fmla="*/ 260 w 604"/>
                <a:gd name="T41" fmla="*/ 518 h 651"/>
                <a:gd name="T42" fmla="*/ 173 w 604"/>
                <a:gd name="T43" fmla="*/ 568 h 651"/>
                <a:gd name="T44" fmla="*/ 100 w 604"/>
                <a:gd name="T45" fmla="*/ 607 h 651"/>
                <a:gd name="T46" fmla="*/ 13 w 604"/>
                <a:gd name="T47" fmla="*/ 651 h 651"/>
                <a:gd name="T48" fmla="*/ 0 w 604"/>
                <a:gd name="T49" fmla="*/ 641 h 651"/>
                <a:gd name="T50" fmla="*/ 7 w 604"/>
                <a:gd name="T51" fmla="*/ 619 h 651"/>
                <a:gd name="T52" fmla="*/ 70 w 604"/>
                <a:gd name="T53" fmla="*/ 545 h 651"/>
                <a:gd name="T54" fmla="*/ 109 w 604"/>
                <a:gd name="T55" fmla="*/ 475 h 651"/>
                <a:gd name="T56" fmla="*/ 146 w 604"/>
                <a:gd name="T57" fmla="*/ 376 h 651"/>
                <a:gd name="T58" fmla="*/ 203 w 604"/>
                <a:gd name="T59" fmla="*/ 328 h 651"/>
                <a:gd name="T60" fmla="*/ 272 w 604"/>
                <a:gd name="T61" fmla="*/ 275 h 651"/>
                <a:gd name="T62" fmla="*/ 355 w 604"/>
                <a:gd name="T63" fmla="*/ 193 h 651"/>
                <a:gd name="T64" fmla="*/ 405 w 604"/>
                <a:gd name="T65" fmla="*/ 140 h 651"/>
                <a:gd name="T66" fmla="*/ 457 w 604"/>
                <a:gd name="T67" fmla="*/ 76 h 651"/>
                <a:gd name="T68" fmla="*/ 504 w 604"/>
                <a:gd name="T69" fmla="*/ 38 h 651"/>
                <a:gd name="T70" fmla="*/ 547 w 604"/>
                <a:gd name="T71" fmla="*/ 0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04" h="651">
                  <a:moveTo>
                    <a:pt x="547" y="0"/>
                  </a:moveTo>
                  <a:lnTo>
                    <a:pt x="535" y="33"/>
                  </a:lnTo>
                  <a:lnTo>
                    <a:pt x="446" y="127"/>
                  </a:lnTo>
                  <a:lnTo>
                    <a:pt x="355" y="229"/>
                  </a:lnTo>
                  <a:lnTo>
                    <a:pt x="209" y="358"/>
                  </a:lnTo>
                  <a:lnTo>
                    <a:pt x="160" y="398"/>
                  </a:lnTo>
                  <a:lnTo>
                    <a:pt x="116" y="511"/>
                  </a:lnTo>
                  <a:lnTo>
                    <a:pt x="94" y="555"/>
                  </a:lnTo>
                  <a:lnTo>
                    <a:pt x="116" y="577"/>
                  </a:lnTo>
                  <a:lnTo>
                    <a:pt x="252" y="494"/>
                  </a:lnTo>
                  <a:lnTo>
                    <a:pt x="309" y="429"/>
                  </a:lnTo>
                  <a:lnTo>
                    <a:pt x="395" y="345"/>
                  </a:lnTo>
                  <a:lnTo>
                    <a:pt x="478" y="263"/>
                  </a:lnTo>
                  <a:lnTo>
                    <a:pt x="553" y="186"/>
                  </a:lnTo>
                  <a:lnTo>
                    <a:pt x="604" y="136"/>
                  </a:lnTo>
                  <a:lnTo>
                    <a:pt x="594" y="180"/>
                  </a:lnTo>
                  <a:lnTo>
                    <a:pt x="515" y="263"/>
                  </a:lnTo>
                  <a:lnTo>
                    <a:pt x="421" y="353"/>
                  </a:lnTo>
                  <a:lnTo>
                    <a:pt x="361" y="418"/>
                  </a:lnTo>
                  <a:lnTo>
                    <a:pt x="285" y="488"/>
                  </a:lnTo>
                  <a:lnTo>
                    <a:pt x="260" y="518"/>
                  </a:lnTo>
                  <a:lnTo>
                    <a:pt x="173" y="568"/>
                  </a:lnTo>
                  <a:lnTo>
                    <a:pt x="100" y="607"/>
                  </a:lnTo>
                  <a:lnTo>
                    <a:pt x="13" y="651"/>
                  </a:lnTo>
                  <a:lnTo>
                    <a:pt x="0" y="641"/>
                  </a:lnTo>
                  <a:lnTo>
                    <a:pt x="7" y="619"/>
                  </a:lnTo>
                  <a:lnTo>
                    <a:pt x="70" y="545"/>
                  </a:lnTo>
                  <a:lnTo>
                    <a:pt x="109" y="475"/>
                  </a:lnTo>
                  <a:lnTo>
                    <a:pt x="146" y="376"/>
                  </a:lnTo>
                  <a:lnTo>
                    <a:pt x="203" y="328"/>
                  </a:lnTo>
                  <a:lnTo>
                    <a:pt x="272" y="275"/>
                  </a:lnTo>
                  <a:lnTo>
                    <a:pt x="355" y="193"/>
                  </a:lnTo>
                  <a:lnTo>
                    <a:pt x="405" y="140"/>
                  </a:lnTo>
                  <a:lnTo>
                    <a:pt x="457" y="76"/>
                  </a:lnTo>
                  <a:lnTo>
                    <a:pt x="504" y="38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768" y="3176"/>
              <a:ext cx="58" cy="78"/>
            </a:xfrm>
            <a:custGeom>
              <a:avLst/>
              <a:gdLst>
                <a:gd name="T0" fmla="*/ 39 w 115"/>
                <a:gd name="T1" fmla="*/ 6 h 155"/>
                <a:gd name="T2" fmla="*/ 32 w 115"/>
                <a:gd name="T3" fmla="*/ 48 h 155"/>
                <a:gd name="T4" fmla="*/ 80 w 115"/>
                <a:gd name="T5" fmla="*/ 40 h 155"/>
                <a:gd name="T6" fmla="*/ 65 w 115"/>
                <a:gd name="T7" fmla="*/ 92 h 155"/>
                <a:gd name="T8" fmla="*/ 115 w 115"/>
                <a:gd name="T9" fmla="*/ 79 h 155"/>
                <a:gd name="T10" fmla="*/ 101 w 115"/>
                <a:gd name="T11" fmla="*/ 149 h 155"/>
                <a:gd name="T12" fmla="*/ 74 w 115"/>
                <a:gd name="T13" fmla="*/ 155 h 155"/>
                <a:gd name="T14" fmla="*/ 95 w 115"/>
                <a:gd name="T15" fmla="*/ 106 h 155"/>
                <a:gd name="T16" fmla="*/ 27 w 115"/>
                <a:gd name="T17" fmla="*/ 113 h 155"/>
                <a:gd name="T18" fmla="*/ 60 w 115"/>
                <a:gd name="T19" fmla="*/ 54 h 155"/>
                <a:gd name="T20" fmla="*/ 0 w 115"/>
                <a:gd name="T21" fmla="*/ 79 h 155"/>
                <a:gd name="T22" fmla="*/ 18 w 115"/>
                <a:gd name="T23" fmla="*/ 0 h 155"/>
                <a:gd name="T24" fmla="*/ 39 w 115"/>
                <a:gd name="T25" fmla="*/ 6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155">
                  <a:moveTo>
                    <a:pt x="39" y="6"/>
                  </a:moveTo>
                  <a:lnTo>
                    <a:pt x="32" y="48"/>
                  </a:lnTo>
                  <a:lnTo>
                    <a:pt x="80" y="40"/>
                  </a:lnTo>
                  <a:lnTo>
                    <a:pt x="65" y="92"/>
                  </a:lnTo>
                  <a:lnTo>
                    <a:pt x="115" y="79"/>
                  </a:lnTo>
                  <a:lnTo>
                    <a:pt x="101" y="149"/>
                  </a:lnTo>
                  <a:lnTo>
                    <a:pt x="74" y="155"/>
                  </a:lnTo>
                  <a:lnTo>
                    <a:pt x="95" y="106"/>
                  </a:lnTo>
                  <a:lnTo>
                    <a:pt x="27" y="113"/>
                  </a:lnTo>
                  <a:lnTo>
                    <a:pt x="60" y="54"/>
                  </a:lnTo>
                  <a:lnTo>
                    <a:pt x="0" y="79"/>
                  </a:lnTo>
                  <a:lnTo>
                    <a:pt x="18" y="0"/>
                  </a:lnTo>
                  <a:lnTo>
                    <a:pt x="39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6" name="Freeform 16"/>
          <p:cNvSpPr>
            <a:spLocks/>
          </p:cNvSpPr>
          <p:nvPr/>
        </p:nvSpPr>
        <p:spPr bwMode="auto">
          <a:xfrm>
            <a:off x="876300" y="4484688"/>
            <a:ext cx="241300" cy="355600"/>
          </a:xfrm>
          <a:custGeom>
            <a:avLst/>
            <a:gdLst>
              <a:gd name="T0" fmla="*/ 0 w 304"/>
              <a:gd name="T1" fmla="*/ 64 h 446"/>
              <a:gd name="T2" fmla="*/ 187 w 304"/>
              <a:gd name="T3" fmla="*/ 0 h 446"/>
              <a:gd name="T4" fmla="*/ 204 w 304"/>
              <a:gd name="T5" fmla="*/ 51 h 446"/>
              <a:gd name="T6" fmla="*/ 48 w 304"/>
              <a:gd name="T7" fmla="*/ 98 h 446"/>
              <a:gd name="T8" fmla="*/ 65 w 304"/>
              <a:gd name="T9" fmla="*/ 219 h 446"/>
              <a:gd name="T10" fmla="*/ 139 w 304"/>
              <a:gd name="T11" fmla="*/ 184 h 446"/>
              <a:gd name="T12" fmla="*/ 191 w 304"/>
              <a:gd name="T13" fmla="*/ 171 h 446"/>
              <a:gd name="T14" fmla="*/ 243 w 304"/>
              <a:gd name="T15" fmla="*/ 184 h 446"/>
              <a:gd name="T16" fmla="*/ 274 w 304"/>
              <a:gd name="T17" fmla="*/ 210 h 446"/>
              <a:gd name="T18" fmla="*/ 295 w 304"/>
              <a:gd name="T19" fmla="*/ 257 h 446"/>
              <a:gd name="T20" fmla="*/ 304 w 304"/>
              <a:gd name="T21" fmla="*/ 305 h 446"/>
              <a:gd name="T22" fmla="*/ 295 w 304"/>
              <a:gd name="T23" fmla="*/ 351 h 446"/>
              <a:gd name="T24" fmla="*/ 278 w 304"/>
              <a:gd name="T25" fmla="*/ 386 h 446"/>
              <a:gd name="T26" fmla="*/ 243 w 304"/>
              <a:gd name="T27" fmla="*/ 420 h 446"/>
              <a:gd name="T28" fmla="*/ 182 w 304"/>
              <a:gd name="T29" fmla="*/ 437 h 446"/>
              <a:gd name="T30" fmla="*/ 117 w 304"/>
              <a:gd name="T31" fmla="*/ 446 h 446"/>
              <a:gd name="T32" fmla="*/ 69 w 304"/>
              <a:gd name="T33" fmla="*/ 412 h 446"/>
              <a:gd name="T34" fmla="*/ 48 w 304"/>
              <a:gd name="T35" fmla="*/ 360 h 446"/>
              <a:gd name="T36" fmla="*/ 109 w 304"/>
              <a:gd name="T37" fmla="*/ 335 h 446"/>
              <a:gd name="T38" fmla="*/ 122 w 304"/>
              <a:gd name="T39" fmla="*/ 360 h 446"/>
              <a:gd name="T40" fmla="*/ 143 w 304"/>
              <a:gd name="T41" fmla="*/ 381 h 446"/>
              <a:gd name="T42" fmla="*/ 174 w 304"/>
              <a:gd name="T43" fmla="*/ 381 h 446"/>
              <a:gd name="T44" fmla="*/ 208 w 304"/>
              <a:gd name="T45" fmla="*/ 373 h 446"/>
              <a:gd name="T46" fmla="*/ 230 w 304"/>
              <a:gd name="T47" fmla="*/ 347 h 446"/>
              <a:gd name="T48" fmla="*/ 248 w 304"/>
              <a:gd name="T49" fmla="*/ 312 h 446"/>
              <a:gd name="T50" fmla="*/ 243 w 304"/>
              <a:gd name="T51" fmla="*/ 279 h 446"/>
              <a:gd name="T52" fmla="*/ 230 w 304"/>
              <a:gd name="T53" fmla="*/ 249 h 446"/>
              <a:gd name="T54" fmla="*/ 213 w 304"/>
              <a:gd name="T55" fmla="*/ 232 h 446"/>
              <a:gd name="T56" fmla="*/ 178 w 304"/>
              <a:gd name="T57" fmla="*/ 223 h 446"/>
              <a:gd name="T58" fmla="*/ 139 w 304"/>
              <a:gd name="T59" fmla="*/ 232 h 446"/>
              <a:gd name="T60" fmla="*/ 109 w 304"/>
              <a:gd name="T61" fmla="*/ 253 h 446"/>
              <a:gd name="T62" fmla="*/ 30 w 304"/>
              <a:gd name="T63" fmla="*/ 292 h 446"/>
              <a:gd name="T64" fmla="*/ 0 w 304"/>
              <a:gd name="T65" fmla="*/ 64 h 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04" h="446">
                <a:moveTo>
                  <a:pt x="0" y="64"/>
                </a:moveTo>
                <a:lnTo>
                  <a:pt x="187" y="0"/>
                </a:lnTo>
                <a:lnTo>
                  <a:pt x="204" y="51"/>
                </a:lnTo>
                <a:lnTo>
                  <a:pt x="48" y="98"/>
                </a:lnTo>
                <a:lnTo>
                  <a:pt x="65" y="219"/>
                </a:lnTo>
                <a:lnTo>
                  <a:pt x="139" y="184"/>
                </a:lnTo>
                <a:lnTo>
                  <a:pt x="191" y="171"/>
                </a:lnTo>
                <a:lnTo>
                  <a:pt x="243" y="184"/>
                </a:lnTo>
                <a:lnTo>
                  <a:pt x="274" y="210"/>
                </a:lnTo>
                <a:lnTo>
                  <a:pt x="295" y="257"/>
                </a:lnTo>
                <a:lnTo>
                  <a:pt x="304" y="305"/>
                </a:lnTo>
                <a:lnTo>
                  <a:pt x="295" y="351"/>
                </a:lnTo>
                <a:lnTo>
                  <a:pt x="278" y="386"/>
                </a:lnTo>
                <a:lnTo>
                  <a:pt x="243" y="420"/>
                </a:lnTo>
                <a:lnTo>
                  <a:pt x="182" y="437"/>
                </a:lnTo>
                <a:lnTo>
                  <a:pt x="117" y="446"/>
                </a:lnTo>
                <a:lnTo>
                  <a:pt x="69" y="412"/>
                </a:lnTo>
                <a:lnTo>
                  <a:pt x="48" y="360"/>
                </a:lnTo>
                <a:lnTo>
                  <a:pt x="109" y="335"/>
                </a:lnTo>
                <a:lnTo>
                  <a:pt x="122" y="360"/>
                </a:lnTo>
                <a:lnTo>
                  <a:pt x="143" y="381"/>
                </a:lnTo>
                <a:lnTo>
                  <a:pt x="174" y="381"/>
                </a:lnTo>
                <a:lnTo>
                  <a:pt x="208" y="373"/>
                </a:lnTo>
                <a:lnTo>
                  <a:pt x="230" y="347"/>
                </a:lnTo>
                <a:lnTo>
                  <a:pt x="248" y="312"/>
                </a:lnTo>
                <a:lnTo>
                  <a:pt x="243" y="279"/>
                </a:lnTo>
                <a:lnTo>
                  <a:pt x="230" y="249"/>
                </a:lnTo>
                <a:lnTo>
                  <a:pt x="213" y="232"/>
                </a:lnTo>
                <a:lnTo>
                  <a:pt x="178" y="223"/>
                </a:lnTo>
                <a:lnTo>
                  <a:pt x="139" y="232"/>
                </a:lnTo>
                <a:lnTo>
                  <a:pt x="109" y="253"/>
                </a:lnTo>
                <a:lnTo>
                  <a:pt x="30" y="292"/>
                </a:lnTo>
                <a:lnTo>
                  <a:pt x="0" y="6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7" name="Freeform 17"/>
          <p:cNvSpPr>
            <a:spLocks/>
          </p:cNvSpPr>
          <p:nvPr/>
        </p:nvSpPr>
        <p:spPr bwMode="auto">
          <a:xfrm>
            <a:off x="673100" y="4551363"/>
            <a:ext cx="141288" cy="177800"/>
          </a:xfrm>
          <a:custGeom>
            <a:avLst/>
            <a:gdLst>
              <a:gd name="T0" fmla="*/ 49 w 178"/>
              <a:gd name="T1" fmla="*/ 13 h 223"/>
              <a:gd name="T2" fmla="*/ 97 w 178"/>
              <a:gd name="T3" fmla="*/ 0 h 223"/>
              <a:gd name="T4" fmla="*/ 129 w 178"/>
              <a:gd name="T5" fmla="*/ 13 h 223"/>
              <a:gd name="T6" fmla="*/ 143 w 178"/>
              <a:gd name="T7" fmla="*/ 39 h 223"/>
              <a:gd name="T8" fmla="*/ 116 w 178"/>
              <a:gd name="T9" fmla="*/ 57 h 223"/>
              <a:gd name="T10" fmla="*/ 97 w 178"/>
              <a:gd name="T11" fmla="*/ 35 h 223"/>
              <a:gd name="T12" fmla="*/ 66 w 178"/>
              <a:gd name="T13" fmla="*/ 44 h 223"/>
              <a:gd name="T14" fmla="*/ 31 w 178"/>
              <a:gd name="T15" fmla="*/ 61 h 223"/>
              <a:gd name="T16" fmla="*/ 31 w 178"/>
              <a:gd name="T17" fmla="*/ 87 h 223"/>
              <a:gd name="T18" fmla="*/ 49 w 178"/>
              <a:gd name="T19" fmla="*/ 109 h 223"/>
              <a:gd name="T20" fmla="*/ 103 w 178"/>
              <a:gd name="T21" fmla="*/ 105 h 223"/>
              <a:gd name="T22" fmla="*/ 156 w 178"/>
              <a:gd name="T23" fmla="*/ 101 h 223"/>
              <a:gd name="T24" fmla="*/ 169 w 178"/>
              <a:gd name="T25" fmla="*/ 122 h 223"/>
              <a:gd name="T26" fmla="*/ 178 w 178"/>
              <a:gd name="T27" fmla="*/ 175 h 223"/>
              <a:gd name="T28" fmla="*/ 165 w 178"/>
              <a:gd name="T29" fmla="*/ 206 h 223"/>
              <a:gd name="T30" fmla="*/ 112 w 178"/>
              <a:gd name="T31" fmla="*/ 223 h 223"/>
              <a:gd name="T32" fmla="*/ 53 w 178"/>
              <a:gd name="T33" fmla="*/ 223 h 223"/>
              <a:gd name="T34" fmla="*/ 31 w 178"/>
              <a:gd name="T35" fmla="*/ 197 h 223"/>
              <a:gd name="T36" fmla="*/ 71 w 178"/>
              <a:gd name="T37" fmla="*/ 179 h 223"/>
              <a:gd name="T38" fmla="*/ 97 w 178"/>
              <a:gd name="T39" fmla="*/ 197 h 223"/>
              <a:gd name="T40" fmla="*/ 119 w 178"/>
              <a:gd name="T41" fmla="*/ 184 h 223"/>
              <a:gd name="T42" fmla="*/ 138 w 178"/>
              <a:gd name="T43" fmla="*/ 157 h 223"/>
              <a:gd name="T44" fmla="*/ 134 w 178"/>
              <a:gd name="T45" fmla="*/ 131 h 223"/>
              <a:gd name="T46" fmla="*/ 90 w 178"/>
              <a:gd name="T47" fmla="*/ 131 h 223"/>
              <a:gd name="T48" fmla="*/ 22 w 178"/>
              <a:gd name="T49" fmla="*/ 131 h 223"/>
              <a:gd name="T50" fmla="*/ 0 w 178"/>
              <a:gd name="T51" fmla="*/ 118 h 223"/>
              <a:gd name="T52" fmla="*/ 0 w 178"/>
              <a:gd name="T53" fmla="*/ 83 h 223"/>
              <a:gd name="T54" fmla="*/ 0 w 178"/>
              <a:gd name="T55" fmla="*/ 44 h 223"/>
              <a:gd name="T56" fmla="*/ 22 w 178"/>
              <a:gd name="T57" fmla="*/ 26 h 223"/>
              <a:gd name="T58" fmla="*/ 49 w 178"/>
              <a:gd name="T59" fmla="*/ 13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78" h="223">
                <a:moveTo>
                  <a:pt x="49" y="13"/>
                </a:moveTo>
                <a:lnTo>
                  <a:pt x="97" y="0"/>
                </a:lnTo>
                <a:lnTo>
                  <a:pt x="129" y="13"/>
                </a:lnTo>
                <a:lnTo>
                  <a:pt x="143" y="39"/>
                </a:lnTo>
                <a:lnTo>
                  <a:pt x="116" y="57"/>
                </a:lnTo>
                <a:lnTo>
                  <a:pt x="97" y="35"/>
                </a:lnTo>
                <a:lnTo>
                  <a:pt x="66" y="44"/>
                </a:lnTo>
                <a:lnTo>
                  <a:pt x="31" y="61"/>
                </a:lnTo>
                <a:lnTo>
                  <a:pt x="31" y="87"/>
                </a:lnTo>
                <a:lnTo>
                  <a:pt x="49" y="109"/>
                </a:lnTo>
                <a:lnTo>
                  <a:pt x="103" y="105"/>
                </a:lnTo>
                <a:lnTo>
                  <a:pt x="156" y="101"/>
                </a:lnTo>
                <a:lnTo>
                  <a:pt x="169" y="122"/>
                </a:lnTo>
                <a:lnTo>
                  <a:pt x="178" y="175"/>
                </a:lnTo>
                <a:lnTo>
                  <a:pt x="165" y="206"/>
                </a:lnTo>
                <a:lnTo>
                  <a:pt x="112" y="223"/>
                </a:lnTo>
                <a:lnTo>
                  <a:pt x="53" y="223"/>
                </a:lnTo>
                <a:lnTo>
                  <a:pt x="31" y="197"/>
                </a:lnTo>
                <a:lnTo>
                  <a:pt x="71" y="179"/>
                </a:lnTo>
                <a:lnTo>
                  <a:pt x="97" y="197"/>
                </a:lnTo>
                <a:lnTo>
                  <a:pt x="119" y="184"/>
                </a:lnTo>
                <a:lnTo>
                  <a:pt x="138" y="157"/>
                </a:lnTo>
                <a:lnTo>
                  <a:pt x="134" y="131"/>
                </a:lnTo>
                <a:lnTo>
                  <a:pt x="90" y="131"/>
                </a:lnTo>
                <a:lnTo>
                  <a:pt x="22" y="131"/>
                </a:lnTo>
                <a:lnTo>
                  <a:pt x="0" y="118"/>
                </a:lnTo>
                <a:lnTo>
                  <a:pt x="0" y="83"/>
                </a:lnTo>
                <a:lnTo>
                  <a:pt x="0" y="44"/>
                </a:lnTo>
                <a:lnTo>
                  <a:pt x="22" y="26"/>
                </a:lnTo>
                <a:lnTo>
                  <a:pt x="49" y="1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8" name="Freeform 18"/>
          <p:cNvSpPr>
            <a:spLocks/>
          </p:cNvSpPr>
          <p:nvPr/>
        </p:nvSpPr>
        <p:spPr bwMode="auto">
          <a:xfrm>
            <a:off x="690563" y="4511675"/>
            <a:ext cx="111125" cy="260350"/>
          </a:xfrm>
          <a:custGeom>
            <a:avLst/>
            <a:gdLst>
              <a:gd name="T0" fmla="*/ 18 w 140"/>
              <a:gd name="T1" fmla="*/ 56 h 329"/>
              <a:gd name="T2" fmla="*/ 0 w 140"/>
              <a:gd name="T3" fmla="*/ 4 h 329"/>
              <a:gd name="T4" fmla="*/ 27 w 140"/>
              <a:gd name="T5" fmla="*/ 0 h 329"/>
              <a:gd name="T6" fmla="*/ 85 w 140"/>
              <a:gd name="T7" fmla="*/ 182 h 329"/>
              <a:gd name="T8" fmla="*/ 140 w 140"/>
              <a:gd name="T9" fmla="*/ 320 h 329"/>
              <a:gd name="T10" fmla="*/ 109 w 140"/>
              <a:gd name="T11" fmla="*/ 329 h 329"/>
              <a:gd name="T12" fmla="*/ 18 w 140"/>
              <a:gd name="T13" fmla="*/ 56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0" h="329">
                <a:moveTo>
                  <a:pt x="18" y="56"/>
                </a:moveTo>
                <a:lnTo>
                  <a:pt x="0" y="4"/>
                </a:lnTo>
                <a:lnTo>
                  <a:pt x="27" y="0"/>
                </a:lnTo>
                <a:lnTo>
                  <a:pt x="85" y="182"/>
                </a:lnTo>
                <a:lnTo>
                  <a:pt x="140" y="320"/>
                </a:lnTo>
                <a:lnTo>
                  <a:pt x="109" y="329"/>
                </a:lnTo>
                <a:lnTo>
                  <a:pt x="18" y="5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9" name="Freeform 19"/>
          <p:cNvSpPr>
            <a:spLocks/>
          </p:cNvSpPr>
          <p:nvPr/>
        </p:nvSpPr>
        <p:spPr bwMode="auto">
          <a:xfrm>
            <a:off x="730250" y="4325938"/>
            <a:ext cx="436563" cy="666750"/>
          </a:xfrm>
          <a:custGeom>
            <a:avLst/>
            <a:gdLst>
              <a:gd name="T0" fmla="*/ 0 w 551"/>
              <a:gd name="T1" fmla="*/ 788 h 838"/>
              <a:gd name="T2" fmla="*/ 193 w 551"/>
              <a:gd name="T3" fmla="*/ 512 h 838"/>
              <a:gd name="T4" fmla="*/ 393 w 551"/>
              <a:gd name="T5" fmla="*/ 161 h 838"/>
              <a:gd name="T6" fmla="*/ 512 w 551"/>
              <a:gd name="T7" fmla="*/ 0 h 838"/>
              <a:gd name="T8" fmla="*/ 551 w 551"/>
              <a:gd name="T9" fmla="*/ 63 h 838"/>
              <a:gd name="T10" fmla="*/ 372 w 551"/>
              <a:gd name="T11" fmla="*/ 296 h 838"/>
              <a:gd name="T12" fmla="*/ 265 w 551"/>
              <a:gd name="T13" fmla="*/ 483 h 838"/>
              <a:gd name="T14" fmla="*/ 163 w 551"/>
              <a:gd name="T15" fmla="*/ 657 h 838"/>
              <a:gd name="T16" fmla="*/ 43 w 551"/>
              <a:gd name="T17" fmla="*/ 838 h 838"/>
              <a:gd name="T18" fmla="*/ 0 w 551"/>
              <a:gd name="T19" fmla="*/ 788 h 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51" h="838">
                <a:moveTo>
                  <a:pt x="0" y="788"/>
                </a:moveTo>
                <a:lnTo>
                  <a:pt x="193" y="512"/>
                </a:lnTo>
                <a:lnTo>
                  <a:pt x="393" y="161"/>
                </a:lnTo>
                <a:lnTo>
                  <a:pt x="512" y="0"/>
                </a:lnTo>
                <a:lnTo>
                  <a:pt x="551" y="63"/>
                </a:lnTo>
                <a:lnTo>
                  <a:pt x="372" y="296"/>
                </a:lnTo>
                <a:lnTo>
                  <a:pt x="265" y="483"/>
                </a:lnTo>
                <a:lnTo>
                  <a:pt x="163" y="657"/>
                </a:lnTo>
                <a:lnTo>
                  <a:pt x="43" y="838"/>
                </a:lnTo>
                <a:lnTo>
                  <a:pt x="0" y="78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0" name="Freeform 20"/>
          <p:cNvSpPr>
            <a:spLocks/>
          </p:cNvSpPr>
          <p:nvPr/>
        </p:nvSpPr>
        <p:spPr bwMode="auto">
          <a:xfrm>
            <a:off x="796925" y="5043488"/>
            <a:ext cx="368300" cy="344487"/>
          </a:xfrm>
          <a:custGeom>
            <a:avLst/>
            <a:gdLst>
              <a:gd name="T0" fmla="*/ 9 w 463"/>
              <a:gd name="T1" fmla="*/ 73 h 434"/>
              <a:gd name="T2" fmla="*/ 0 w 463"/>
              <a:gd name="T3" fmla="*/ 134 h 434"/>
              <a:gd name="T4" fmla="*/ 9 w 463"/>
              <a:gd name="T5" fmla="*/ 177 h 434"/>
              <a:gd name="T6" fmla="*/ 25 w 463"/>
              <a:gd name="T7" fmla="*/ 211 h 434"/>
              <a:gd name="T8" fmla="*/ 55 w 463"/>
              <a:gd name="T9" fmla="*/ 207 h 434"/>
              <a:gd name="T10" fmla="*/ 64 w 463"/>
              <a:gd name="T11" fmla="*/ 181 h 434"/>
              <a:gd name="T12" fmla="*/ 46 w 463"/>
              <a:gd name="T13" fmla="*/ 129 h 434"/>
              <a:gd name="T14" fmla="*/ 59 w 463"/>
              <a:gd name="T15" fmla="*/ 90 h 434"/>
              <a:gd name="T16" fmla="*/ 77 w 463"/>
              <a:gd name="T17" fmla="*/ 56 h 434"/>
              <a:gd name="T18" fmla="*/ 102 w 463"/>
              <a:gd name="T19" fmla="*/ 39 h 434"/>
              <a:gd name="T20" fmla="*/ 141 w 463"/>
              <a:gd name="T21" fmla="*/ 60 h 434"/>
              <a:gd name="T22" fmla="*/ 158 w 463"/>
              <a:gd name="T23" fmla="*/ 95 h 434"/>
              <a:gd name="T24" fmla="*/ 163 w 463"/>
              <a:gd name="T25" fmla="*/ 146 h 434"/>
              <a:gd name="T26" fmla="*/ 171 w 463"/>
              <a:gd name="T27" fmla="*/ 220 h 434"/>
              <a:gd name="T28" fmla="*/ 180 w 463"/>
              <a:gd name="T29" fmla="*/ 279 h 434"/>
              <a:gd name="T30" fmla="*/ 201 w 463"/>
              <a:gd name="T31" fmla="*/ 348 h 434"/>
              <a:gd name="T32" fmla="*/ 214 w 463"/>
              <a:gd name="T33" fmla="*/ 404 h 434"/>
              <a:gd name="T34" fmla="*/ 240 w 463"/>
              <a:gd name="T35" fmla="*/ 434 h 434"/>
              <a:gd name="T36" fmla="*/ 279 w 463"/>
              <a:gd name="T37" fmla="*/ 382 h 434"/>
              <a:gd name="T38" fmla="*/ 322 w 463"/>
              <a:gd name="T39" fmla="*/ 331 h 434"/>
              <a:gd name="T40" fmla="*/ 386 w 463"/>
              <a:gd name="T41" fmla="*/ 270 h 434"/>
              <a:gd name="T42" fmla="*/ 454 w 463"/>
              <a:gd name="T43" fmla="*/ 244 h 434"/>
              <a:gd name="T44" fmla="*/ 459 w 463"/>
              <a:gd name="T45" fmla="*/ 202 h 434"/>
              <a:gd name="T46" fmla="*/ 463 w 463"/>
              <a:gd name="T47" fmla="*/ 185 h 434"/>
              <a:gd name="T48" fmla="*/ 377 w 463"/>
              <a:gd name="T49" fmla="*/ 224 h 434"/>
              <a:gd name="T50" fmla="*/ 312 w 463"/>
              <a:gd name="T51" fmla="*/ 283 h 434"/>
              <a:gd name="T52" fmla="*/ 275 w 463"/>
              <a:gd name="T53" fmla="*/ 331 h 434"/>
              <a:gd name="T54" fmla="*/ 240 w 463"/>
              <a:gd name="T55" fmla="*/ 365 h 434"/>
              <a:gd name="T56" fmla="*/ 223 w 463"/>
              <a:gd name="T57" fmla="*/ 292 h 434"/>
              <a:gd name="T58" fmla="*/ 210 w 463"/>
              <a:gd name="T59" fmla="*/ 211 h 434"/>
              <a:gd name="T60" fmla="*/ 206 w 463"/>
              <a:gd name="T61" fmla="*/ 134 h 434"/>
              <a:gd name="T62" fmla="*/ 197 w 463"/>
              <a:gd name="T63" fmla="*/ 65 h 434"/>
              <a:gd name="T64" fmla="*/ 176 w 463"/>
              <a:gd name="T65" fmla="*/ 26 h 434"/>
              <a:gd name="T66" fmla="*/ 137 w 463"/>
              <a:gd name="T67" fmla="*/ 0 h 434"/>
              <a:gd name="T68" fmla="*/ 94 w 463"/>
              <a:gd name="T69" fmla="*/ 0 h 434"/>
              <a:gd name="T70" fmla="*/ 55 w 463"/>
              <a:gd name="T71" fmla="*/ 17 h 434"/>
              <a:gd name="T72" fmla="*/ 33 w 463"/>
              <a:gd name="T73" fmla="*/ 43 h 434"/>
              <a:gd name="T74" fmla="*/ 9 w 463"/>
              <a:gd name="T75" fmla="*/ 73 h 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63" h="434">
                <a:moveTo>
                  <a:pt x="9" y="73"/>
                </a:moveTo>
                <a:lnTo>
                  <a:pt x="0" y="134"/>
                </a:lnTo>
                <a:lnTo>
                  <a:pt x="9" y="177"/>
                </a:lnTo>
                <a:lnTo>
                  <a:pt x="25" y="211"/>
                </a:lnTo>
                <a:lnTo>
                  <a:pt x="55" y="207"/>
                </a:lnTo>
                <a:lnTo>
                  <a:pt x="64" y="181"/>
                </a:lnTo>
                <a:lnTo>
                  <a:pt x="46" y="129"/>
                </a:lnTo>
                <a:lnTo>
                  <a:pt x="59" y="90"/>
                </a:lnTo>
                <a:lnTo>
                  <a:pt x="77" y="56"/>
                </a:lnTo>
                <a:lnTo>
                  <a:pt x="102" y="39"/>
                </a:lnTo>
                <a:lnTo>
                  <a:pt x="141" y="60"/>
                </a:lnTo>
                <a:lnTo>
                  <a:pt x="158" y="95"/>
                </a:lnTo>
                <a:lnTo>
                  <a:pt x="163" y="146"/>
                </a:lnTo>
                <a:lnTo>
                  <a:pt x="171" y="220"/>
                </a:lnTo>
                <a:lnTo>
                  <a:pt x="180" y="279"/>
                </a:lnTo>
                <a:lnTo>
                  <a:pt x="201" y="348"/>
                </a:lnTo>
                <a:lnTo>
                  <a:pt x="214" y="404"/>
                </a:lnTo>
                <a:lnTo>
                  <a:pt x="240" y="434"/>
                </a:lnTo>
                <a:lnTo>
                  <a:pt x="279" y="382"/>
                </a:lnTo>
                <a:lnTo>
                  <a:pt x="322" y="331"/>
                </a:lnTo>
                <a:lnTo>
                  <a:pt x="386" y="270"/>
                </a:lnTo>
                <a:lnTo>
                  <a:pt x="454" y="244"/>
                </a:lnTo>
                <a:lnTo>
                  <a:pt x="459" y="202"/>
                </a:lnTo>
                <a:lnTo>
                  <a:pt x="463" y="185"/>
                </a:lnTo>
                <a:lnTo>
                  <a:pt x="377" y="224"/>
                </a:lnTo>
                <a:lnTo>
                  <a:pt x="312" y="283"/>
                </a:lnTo>
                <a:lnTo>
                  <a:pt x="275" y="331"/>
                </a:lnTo>
                <a:lnTo>
                  <a:pt x="240" y="365"/>
                </a:lnTo>
                <a:lnTo>
                  <a:pt x="223" y="292"/>
                </a:lnTo>
                <a:lnTo>
                  <a:pt x="210" y="211"/>
                </a:lnTo>
                <a:lnTo>
                  <a:pt x="206" y="134"/>
                </a:lnTo>
                <a:lnTo>
                  <a:pt x="197" y="65"/>
                </a:lnTo>
                <a:lnTo>
                  <a:pt x="176" y="26"/>
                </a:lnTo>
                <a:lnTo>
                  <a:pt x="137" y="0"/>
                </a:lnTo>
                <a:lnTo>
                  <a:pt x="94" y="0"/>
                </a:lnTo>
                <a:lnTo>
                  <a:pt x="55" y="17"/>
                </a:lnTo>
                <a:lnTo>
                  <a:pt x="33" y="43"/>
                </a:lnTo>
                <a:lnTo>
                  <a:pt x="9" y="7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1" name="Freeform 21"/>
          <p:cNvSpPr>
            <a:spLocks/>
          </p:cNvSpPr>
          <p:nvPr/>
        </p:nvSpPr>
        <p:spPr bwMode="auto">
          <a:xfrm>
            <a:off x="668338" y="5130800"/>
            <a:ext cx="133350" cy="211138"/>
          </a:xfrm>
          <a:custGeom>
            <a:avLst/>
            <a:gdLst>
              <a:gd name="T0" fmla="*/ 110 w 168"/>
              <a:gd name="T1" fmla="*/ 3 h 268"/>
              <a:gd name="T2" fmla="*/ 99 w 168"/>
              <a:gd name="T3" fmla="*/ 35 h 268"/>
              <a:gd name="T4" fmla="*/ 69 w 168"/>
              <a:gd name="T5" fmla="*/ 43 h 268"/>
              <a:gd name="T6" fmla="*/ 45 w 168"/>
              <a:gd name="T7" fmla="*/ 68 h 268"/>
              <a:gd name="T8" fmla="*/ 56 w 168"/>
              <a:gd name="T9" fmla="*/ 98 h 268"/>
              <a:gd name="T10" fmla="*/ 84 w 168"/>
              <a:gd name="T11" fmla="*/ 120 h 268"/>
              <a:gd name="T12" fmla="*/ 124 w 168"/>
              <a:gd name="T13" fmla="*/ 138 h 268"/>
              <a:gd name="T14" fmla="*/ 156 w 168"/>
              <a:gd name="T15" fmla="*/ 164 h 268"/>
              <a:gd name="T16" fmla="*/ 168 w 168"/>
              <a:gd name="T17" fmla="*/ 204 h 268"/>
              <a:gd name="T18" fmla="*/ 156 w 168"/>
              <a:gd name="T19" fmla="*/ 238 h 268"/>
              <a:gd name="T20" fmla="*/ 119 w 168"/>
              <a:gd name="T21" fmla="*/ 261 h 268"/>
              <a:gd name="T22" fmla="*/ 78 w 168"/>
              <a:gd name="T23" fmla="*/ 268 h 268"/>
              <a:gd name="T24" fmla="*/ 74 w 168"/>
              <a:gd name="T25" fmla="*/ 213 h 268"/>
              <a:gd name="T26" fmla="*/ 100 w 168"/>
              <a:gd name="T27" fmla="*/ 211 h 268"/>
              <a:gd name="T28" fmla="*/ 116 w 168"/>
              <a:gd name="T29" fmla="*/ 200 h 268"/>
              <a:gd name="T30" fmla="*/ 116 w 168"/>
              <a:gd name="T31" fmla="*/ 178 h 268"/>
              <a:gd name="T32" fmla="*/ 94 w 168"/>
              <a:gd name="T33" fmla="*/ 168 h 268"/>
              <a:gd name="T34" fmla="*/ 41 w 168"/>
              <a:gd name="T35" fmla="*/ 142 h 268"/>
              <a:gd name="T36" fmla="*/ 12 w 168"/>
              <a:gd name="T37" fmla="*/ 107 h 268"/>
              <a:gd name="T38" fmla="*/ 0 w 168"/>
              <a:gd name="T39" fmla="*/ 65 h 268"/>
              <a:gd name="T40" fmla="*/ 16 w 168"/>
              <a:gd name="T41" fmla="*/ 42 h 268"/>
              <a:gd name="T42" fmla="*/ 32 w 168"/>
              <a:gd name="T43" fmla="*/ 13 h 268"/>
              <a:gd name="T44" fmla="*/ 68 w 168"/>
              <a:gd name="T45" fmla="*/ 0 h 268"/>
              <a:gd name="T46" fmla="*/ 110 w 168"/>
              <a:gd name="T47" fmla="*/ 3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68" h="268">
                <a:moveTo>
                  <a:pt x="110" y="3"/>
                </a:moveTo>
                <a:lnTo>
                  <a:pt x="99" y="35"/>
                </a:lnTo>
                <a:lnTo>
                  <a:pt x="69" y="43"/>
                </a:lnTo>
                <a:lnTo>
                  <a:pt x="45" y="68"/>
                </a:lnTo>
                <a:lnTo>
                  <a:pt x="56" y="98"/>
                </a:lnTo>
                <a:lnTo>
                  <a:pt x="84" y="120"/>
                </a:lnTo>
                <a:lnTo>
                  <a:pt x="124" y="138"/>
                </a:lnTo>
                <a:lnTo>
                  <a:pt x="156" y="164"/>
                </a:lnTo>
                <a:lnTo>
                  <a:pt x="168" y="204"/>
                </a:lnTo>
                <a:lnTo>
                  <a:pt x="156" y="238"/>
                </a:lnTo>
                <a:lnTo>
                  <a:pt x="119" y="261"/>
                </a:lnTo>
                <a:lnTo>
                  <a:pt x="78" y="268"/>
                </a:lnTo>
                <a:lnTo>
                  <a:pt x="74" y="213"/>
                </a:lnTo>
                <a:lnTo>
                  <a:pt x="100" y="211"/>
                </a:lnTo>
                <a:lnTo>
                  <a:pt x="116" y="200"/>
                </a:lnTo>
                <a:lnTo>
                  <a:pt x="116" y="178"/>
                </a:lnTo>
                <a:lnTo>
                  <a:pt x="94" y="168"/>
                </a:lnTo>
                <a:lnTo>
                  <a:pt x="41" y="142"/>
                </a:lnTo>
                <a:lnTo>
                  <a:pt x="12" y="107"/>
                </a:lnTo>
                <a:lnTo>
                  <a:pt x="0" y="65"/>
                </a:lnTo>
                <a:lnTo>
                  <a:pt x="16" y="42"/>
                </a:lnTo>
                <a:lnTo>
                  <a:pt x="32" y="13"/>
                </a:lnTo>
                <a:lnTo>
                  <a:pt x="68" y="0"/>
                </a:lnTo>
                <a:lnTo>
                  <a:pt x="110" y="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2" name="Freeform 22"/>
          <p:cNvSpPr>
            <a:spLocks/>
          </p:cNvSpPr>
          <p:nvPr/>
        </p:nvSpPr>
        <p:spPr bwMode="auto">
          <a:xfrm>
            <a:off x="669925" y="5060950"/>
            <a:ext cx="44450" cy="66675"/>
          </a:xfrm>
          <a:custGeom>
            <a:avLst/>
            <a:gdLst>
              <a:gd name="T0" fmla="*/ 15 w 57"/>
              <a:gd name="T1" fmla="*/ 86 h 86"/>
              <a:gd name="T2" fmla="*/ 0 w 57"/>
              <a:gd name="T3" fmla="*/ 14 h 86"/>
              <a:gd name="T4" fmla="*/ 47 w 57"/>
              <a:gd name="T5" fmla="*/ 0 h 86"/>
              <a:gd name="T6" fmla="*/ 57 w 57"/>
              <a:gd name="T7" fmla="*/ 86 h 86"/>
              <a:gd name="T8" fmla="*/ 15 w 57"/>
              <a:gd name="T9" fmla="*/ 8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" h="86">
                <a:moveTo>
                  <a:pt x="15" y="86"/>
                </a:moveTo>
                <a:lnTo>
                  <a:pt x="0" y="14"/>
                </a:lnTo>
                <a:lnTo>
                  <a:pt x="47" y="0"/>
                </a:lnTo>
                <a:lnTo>
                  <a:pt x="57" y="86"/>
                </a:lnTo>
                <a:lnTo>
                  <a:pt x="15" y="8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" name="Freeform 23"/>
          <p:cNvSpPr>
            <a:spLocks/>
          </p:cNvSpPr>
          <p:nvPr/>
        </p:nvSpPr>
        <p:spPr bwMode="auto">
          <a:xfrm>
            <a:off x="760413" y="5341938"/>
            <a:ext cx="50800" cy="65087"/>
          </a:xfrm>
          <a:custGeom>
            <a:avLst/>
            <a:gdLst>
              <a:gd name="T0" fmla="*/ 35 w 65"/>
              <a:gd name="T1" fmla="*/ 0 h 82"/>
              <a:gd name="T2" fmla="*/ 0 w 65"/>
              <a:gd name="T3" fmla="*/ 19 h 82"/>
              <a:gd name="T4" fmla="*/ 30 w 65"/>
              <a:gd name="T5" fmla="*/ 82 h 82"/>
              <a:gd name="T6" fmla="*/ 65 w 65"/>
              <a:gd name="T7" fmla="*/ 57 h 82"/>
              <a:gd name="T8" fmla="*/ 35 w 65"/>
              <a:gd name="T9" fmla="*/ 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" h="82">
                <a:moveTo>
                  <a:pt x="35" y="0"/>
                </a:moveTo>
                <a:lnTo>
                  <a:pt x="0" y="19"/>
                </a:lnTo>
                <a:lnTo>
                  <a:pt x="30" y="82"/>
                </a:lnTo>
                <a:lnTo>
                  <a:pt x="65" y="57"/>
                </a:lnTo>
                <a:lnTo>
                  <a:pt x="3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4" name="Freeform 24"/>
          <p:cNvSpPr>
            <a:spLocks/>
          </p:cNvSpPr>
          <p:nvPr/>
        </p:nvSpPr>
        <p:spPr bwMode="auto">
          <a:xfrm>
            <a:off x="1841500" y="4672013"/>
            <a:ext cx="301625" cy="795337"/>
          </a:xfrm>
          <a:custGeom>
            <a:avLst/>
            <a:gdLst>
              <a:gd name="T0" fmla="*/ 60 w 379"/>
              <a:gd name="T1" fmla="*/ 0 h 1002"/>
              <a:gd name="T2" fmla="*/ 121 w 379"/>
              <a:gd name="T3" fmla="*/ 25 h 1002"/>
              <a:gd name="T4" fmla="*/ 177 w 379"/>
              <a:gd name="T5" fmla="*/ 135 h 1002"/>
              <a:gd name="T6" fmla="*/ 250 w 379"/>
              <a:gd name="T7" fmla="*/ 292 h 1002"/>
              <a:gd name="T8" fmla="*/ 268 w 379"/>
              <a:gd name="T9" fmla="*/ 384 h 1002"/>
              <a:gd name="T10" fmla="*/ 268 w 379"/>
              <a:gd name="T11" fmla="*/ 457 h 1002"/>
              <a:gd name="T12" fmla="*/ 255 w 379"/>
              <a:gd name="T13" fmla="*/ 571 h 1002"/>
              <a:gd name="T14" fmla="*/ 216 w 379"/>
              <a:gd name="T15" fmla="*/ 693 h 1002"/>
              <a:gd name="T16" fmla="*/ 181 w 379"/>
              <a:gd name="T17" fmla="*/ 807 h 1002"/>
              <a:gd name="T18" fmla="*/ 173 w 379"/>
              <a:gd name="T19" fmla="*/ 863 h 1002"/>
              <a:gd name="T20" fmla="*/ 177 w 379"/>
              <a:gd name="T21" fmla="*/ 892 h 1002"/>
              <a:gd name="T22" fmla="*/ 220 w 379"/>
              <a:gd name="T23" fmla="*/ 908 h 1002"/>
              <a:gd name="T24" fmla="*/ 294 w 379"/>
              <a:gd name="T25" fmla="*/ 918 h 1002"/>
              <a:gd name="T26" fmla="*/ 344 w 379"/>
              <a:gd name="T27" fmla="*/ 921 h 1002"/>
              <a:gd name="T28" fmla="*/ 370 w 379"/>
              <a:gd name="T29" fmla="*/ 942 h 1002"/>
              <a:gd name="T30" fmla="*/ 379 w 379"/>
              <a:gd name="T31" fmla="*/ 981 h 1002"/>
              <a:gd name="T32" fmla="*/ 366 w 379"/>
              <a:gd name="T33" fmla="*/ 1002 h 1002"/>
              <a:gd name="T34" fmla="*/ 327 w 379"/>
              <a:gd name="T35" fmla="*/ 1002 h 1002"/>
              <a:gd name="T36" fmla="*/ 263 w 379"/>
              <a:gd name="T37" fmla="*/ 976 h 1002"/>
              <a:gd name="T38" fmla="*/ 194 w 379"/>
              <a:gd name="T39" fmla="*/ 964 h 1002"/>
              <a:gd name="T40" fmla="*/ 130 w 379"/>
              <a:gd name="T41" fmla="*/ 951 h 1002"/>
              <a:gd name="T42" fmla="*/ 99 w 379"/>
              <a:gd name="T43" fmla="*/ 931 h 1002"/>
              <a:gd name="T44" fmla="*/ 86 w 379"/>
              <a:gd name="T45" fmla="*/ 880 h 1002"/>
              <a:gd name="T46" fmla="*/ 108 w 379"/>
              <a:gd name="T47" fmla="*/ 845 h 1002"/>
              <a:gd name="T48" fmla="*/ 138 w 379"/>
              <a:gd name="T49" fmla="*/ 786 h 1002"/>
              <a:gd name="T50" fmla="*/ 173 w 379"/>
              <a:gd name="T51" fmla="*/ 697 h 1002"/>
              <a:gd name="T52" fmla="*/ 194 w 379"/>
              <a:gd name="T53" fmla="*/ 584 h 1002"/>
              <a:gd name="T54" fmla="*/ 203 w 379"/>
              <a:gd name="T55" fmla="*/ 503 h 1002"/>
              <a:gd name="T56" fmla="*/ 203 w 379"/>
              <a:gd name="T57" fmla="*/ 423 h 1002"/>
              <a:gd name="T58" fmla="*/ 190 w 379"/>
              <a:gd name="T59" fmla="*/ 342 h 1002"/>
              <a:gd name="T60" fmla="*/ 143 w 379"/>
              <a:gd name="T61" fmla="*/ 266 h 1002"/>
              <a:gd name="T62" fmla="*/ 78 w 379"/>
              <a:gd name="T63" fmla="*/ 177 h 1002"/>
              <a:gd name="T64" fmla="*/ 26 w 379"/>
              <a:gd name="T65" fmla="*/ 118 h 1002"/>
              <a:gd name="T66" fmla="*/ 0 w 379"/>
              <a:gd name="T67" fmla="*/ 67 h 1002"/>
              <a:gd name="T68" fmla="*/ 4 w 379"/>
              <a:gd name="T69" fmla="*/ 20 h 1002"/>
              <a:gd name="T70" fmla="*/ 60 w 379"/>
              <a:gd name="T71" fmla="*/ 0 h 10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79" h="1002">
                <a:moveTo>
                  <a:pt x="60" y="0"/>
                </a:moveTo>
                <a:lnTo>
                  <a:pt x="121" y="25"/>
                </a:lnTo>
                <a:lnTo>
                  <a:pt x="177" y="135"/>
                </a:lnTo>
                <a:lnTo>
                  <a:pt x="250" y="292"/>
                </a:lnTo>
                <a:lnTo>
                  <a:pt x="268" y="384"/>
                </a:lnTo>
                <a:lnTo>
                  <a:pt x="268" y="457"/>
                </a:lnTo>
                <a:lnTo>
                  <a:pt x="255" y="571"/>
                </a:lnTo>
                <a:lnTo>
                  <a:pt x="216" y="693"/>
                </a:lnTo>
                <a:lnTo>
                  <a:pt x="181" y="807"/>
                </a:lnTo>
                <a:lnTo>
                  <a:pt x="173" y="863"/>
                </a:lnTo>
                <a:lnTo>
                  <a:pt x="177" y="892"/>
                </a:lnTo>
                <a:lnTo>
                  <a:pt x="220" y="908"/>
                </a:lnTo>
                <a:lnTo>
                  <a:pt x="294" y="918"/>
                </a:lnTo>
                <a:lnTo>
                  <a:pt x="344" y="921"/>
                </a:lnTo>
                <a:lnTo>
                  <a:pt x="370" y="942"/>
                </a:lnTo>
                <a:lnTo>
                  <a:pt x="379" y="981"/>
                </a:lnTo>
                <a:lnTo>
                  <a:pt x="366" y="1002"/>
                </a:lnTo>
                <a:lnTo>
                  <a:pt x="327" y="1002"/>
                </a:lnTo>
                <a:lnTo>
                  <a:pt x="263" y="976"/>
                </a:lnTo>
                <a:lnTo>
                  <a:pt x="194" y="964"/>
                </a:lnTo>
                <a:lnTo>
                  <a:pt x="130" y="951"/>
                </a:lnTo>
                <a:lnTo>
                  <a:pt x="99" y="931"/>
                </a:lnTo>
                <a:lnTo>
                  <a:pt x="86" y="880"/>
                </a:lnTo>
                <a:lnTo>
                  <a:pt x="108" y="845"/>
                </a:lnTo>
                <a:lnTo>
                  <a:pt x="138" y="786"/>
                </a:lnTo>
                <a:lnTo>
                  <a:pt x="173" y="697"/>
                </a:lnTo>
                <a:lnTo>
                  <a:pt x="194" y="584"/>
                </a:lnTo>
                <a:lnTo>
                  <a:pt x="203" y="503"/>
                </a:lnTo>
                <a:lnTo>
                  <a:pt x="203" y="423"/>
                </a:lnTo>
                <a:lnTo>
                  <a:pt x="190" y="342"/>
                </a:lnTo>
                <a:lnTo>
                  <a:pt x="143" y="266"/>
                </a:lnTo>
                <a:lnTo>
                  <a:pt x="78" y="177"/>
                </a:lnTo>
                <a:lnTo>
                  <a:pt x="26" y="118"/>
                </a:lnTo>
                <a:lnTo>
                  <a:pt x="0" y="67"/>
                </a:lnTo>
                <a:lnTo>
                  <a:pt x="4" y="20"/>
                </a:lnTo>
                <a:lnTo>
                  <a:pt x="6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5" name="Freeform 25"/>
          <p:cNvSpPr>
            <a:spLocks/>
          </p:cNvSpPr>
          <p:nvPr/>
        </p:nvSpPr>
        <p:spPr bwMode="auto">
          <a:xfrm>
            <a:off x="1692275" y="4691063"/>
            <a:ext cx="174625" cy="855662"/>
          </a:xfrm>
          <a:custGeom>
            <a:avLst/>
            <a:gdLst>
              <a:gd name="T0" fmla="*/ 74 w 219"/>
              <a:gd name="T1" fmla="*/ 156 h 1078"/>
              <a:gd name="T2" fmla="*/ 101 w 219"/>
              <a:gd name="T3" fmla="*/ 38 h 1078"/>
              <a:gd name="T4" fmla="*/ 166 w 219"/>
              <a:gd name="T5" fmla="*/ 0 h 1078"/>
              <a:gd name="T6" fmla="*/ 219 w 219"/>
              <a:gd name="T7" fmla="*/ 13 h 1078"/>
              <a:gd name="T8" fmla="*/ 216 w 219"/>
              <a:gd name="T9" fmla="*/ 64 h 1078"/>
              <a:gd name="T10" fmla="*/ 171 w 219"/>
              <a:gd name="T11" fmla="*/ 182 h 1078"/>
              <a:gd name="T12" fmla="*/ 127 w 219"/>
              <a:gd name="T13" fmla="*/ 300 h 1078"/>
              <a:gd name="T14" fmla="*/ 105 w 219"/>
              <a:gd name="T15" fmla="*/ 435 h 1078"/>
              <a:gd name="T16" fmla="*/ 92 w 219"/>
              <a:gd name="T17" fmla="*/ 553 h 1078"/>
              <a:gd name="T18" fmla="*/ 105 w 219"/>
              <a:gd name="T19" fmla="*/ 673 h 1078"/>
              <a:gd name="T20" fmla="*/ 127 w 219"/>
              <a:gd name="T21" fmla="*/ 769 h 1078"/>
              <a:gd name="T22" fmla="*/ 158 w 219"/>
              <a:gd name="T23" fmla="*/ 846 h 1078"/>
              <a:gd name="T24" fmla="*/ 180 w 219"/>
              <a:gd name="T25" fmla="*/ 879 h 1078"/>
              <a:gd name="T26" fmla="*/ 206 w 219"/>
              <a:gd name="T27" fmla="*/ 905 h 1078"/>
              <a:gd name="T28" fmla="*/ 206 w 219"/>
              <a:gd name="T29" fmla="*/ 943 h 1078"/>
              <a:gd name="T30" fmla="*/ 166 w 219"/>
              <a:gd name="T31" fmla="*/ 981 h 1078"/>
              <a:gd name="T32" fmla="*/ 110 w 219"/>
              <a:gd name="T33" fmla="*/ 1027 h 1078"/>
              <a:gd name="T34" fmla="*/ 61 w 219"/>
              <a:gd name="T35" fmla="*/ 1078 h 1078"/>
              <a:gd name="T36" fmla="*/ 22 w 219"/>
              <a:gd name="T37" fmla="*/ 1078 h 1078"/>
              <a:gd name="T38" fmla="*/ 0 w 219"/>
              <a:gd name="T39" fmla="*/ 997 h 1078"/>
              <a:gd name="T40" fmla="*/ 4 w 219"/>
              <a:gd name="T41" fmla="*/ 968 h 1078"/>
              <a:gd name="T42" fmla="*/ 39 w 219"/>
              <a:gd name="T43" fmla="*/ 951 h 1078"/>
              <a:gd name="T44" fmla="*/ 114 w 219"/>
              <a:gd name="T45" fmla="*/ 917 h 1078"/>
              <a:gd name="T46" fmla="*/ 118 w 219"/>
              <a:gd name="T47" fmla="*/ 892 h 1078"/>
              <a:gd name="T48" fmla="*/ 105 w 219"/>
              <a:gd name="T49" fmla="*/ 833 h 1078"/>
              <a:gd name="T50" fmla="*/ 74 w 219"/>
              <a:gd name="T51" fmla="*/ 731 h 1078"/>
              <a:gd name="T52" fmla="*/ 44 w 219"/>
              <a:gd name="T53" fmla="*/ 626 h 1078"/>
              <a:gd name="T54" fmla="*/ 35 w 219"/>
              <a:gd name="T55" fmla="*/ 549 h 1078"/>
              <a:gd name="T56" fmla="*/ 35 w 219"/>
              <a:gd name="T57" fmla="*/ 457 h 1078"/>
              <a:gd name="T58" fmla="*/ 39 w 219"/>
              <a:gd name="T59" fmla="*/ 372 h 1078"/>
              <a:gd name="T60" fmla="*/ 57 w 219"/>
              <a:gd name="T61" fmla="*/ 283 h 1078"/>
              <a:gd name="T62" fmla="*/ 66 w 219"/>
              <a:gd name="T63" fmla="*/ 203 h 1078"/>
              <a:gd name="T64" fmla="*/ 74 w 219"/>
              <a:gd name="T65" fmla="*/ 156 h 10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19" h="1078">
                <a:moveTo>
                  <a:pt x="74" y="156"/>
                </a:moveTo>
                <a:lnTo>
                  <a:pt x="101" y="38"/>
                </a:lnTo>
                <a:lnTo>
                  <a:pt x="166" y="0"/>
                </a:lnTo>
                <a:lnTo>
                  <a:pt x="219" y="13"/>
                </a:lnTo>
                <a:lnTo>
                  <a:pt x="216" y="64"/>
                </a:lnTo>
                <a:lnTo>
                  <a:pt x="171" y="182"/>
                </a:lnTo>
                <a:lnTo>
                  <a:pt x="127" y="300"/>
                </a:lnTo>
                <a:lnTo>
                  <a:pt x="105" y="435"/>
                </a:lnTo>
                <a:lnTo>
                  <a:pt x="92" y="553"/>
                </a:lnTo>
                <a:lnTo>
                  <a:pt x="105" y="673"/>
                </a:lnTo>
                <a:lnTo>
                  <a:pt x="127" y="769"/>
                </a:lnTo>
                <a:lnTo>
                  <a:pt x="158" y="846"/>
                </a:lnTo>
                <a:lnTo>
                  <a:pt x="180" y="879"/>
                </a:lnTo>
                <a:lnTo>
                  <a:pt x="206" y="905"/>
                </a:lnTo>
                <a:lnTo>
                  <a:pt x="206" y="943"/>
                </a:lnTo>
                <a:lnTo>
                  <a:pt x="166" y="981"/>
                </a:lnTo>
                <a:lnTo>
                  <a:pt x="110" y="1027"/>
                </a:lnTo>
                <a:lnTo>
                  <a:pt x="61" y="1078"/>
                </a:lnTo>
                <a:lnTo>
                  <a:pt x="22" y="1078"/>
                </a:lnTo>
                <a:lnTo>
                  <a:pt x="0" y="997"/>
                </a:lnTo>
                <a:lnTo>
                  <a:pt x="4" y="968"/>
                </a:lnTo>
                <a:lnTo>
                  <a:pt x="39" y="951"/>
                </a:lnTo>
                <a:lnTo>
                  <a:pt x="114" y="917"/>
                </a:lnTo>
                <a:lnTo>
                  <a:pt x="118" y="892"/>
                </a:lnTo>
                <a:lnTo>
                  <a:pt x="105" y="833"/>
                </a:lnTo>
                <a:lnTo>
                  <a:pt x="74" y="731"/>
                </a:lnTo>
                <a:lnTo>
                  <a:pt x="44" y="626"/>
                </a:lnTo>
                <a:lnTo>
                  <a:pt x="35" y="549"/>
                </a:lnTo>
                <a:lnTo>
                  <a:pt x="35" y="457"/>
                </a:lnTo>
                <a:lnTo>
                  <a:pt x="39" y="372"/>
                </a:lnTo>
                <a:lnTo>
                  <a:pt x="57" y="283"/>
                </a:lnTo>
                <a:lnTo>
                  <a:pt x="66" y="203"/>
                </a:lnTo>
                <a:lnTo>
                  <a:pt x="74" y="15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6" name="Freeform 26"/>
          <p:cNvSpPr>
            <a:spLocks/>
          </p:cNvSpPr>
          <p:nvPr/>
        </p:nvSpPr>
        <p:spPr bwMode="auto">
          <a:xfrm>
            <a:off x="277813" y="4432300"/>
            <a:ext cx="434975" cy="1271588"/>
          </a:xfrm>
          <a:custGeom>
            <a:avLst/>
            <a:gdLst>
              <a:gd name="T0" fmla="*/ 0 w 548"/>
              <a:gd name="T1" fmla="*/ 38 h 1601"/>
              <a:gd name="T2" fmla="*/ 4 w 548"/>
              <a:gd name="T3" fmla="*/ 4 h 1601"/>
              <a:gd name="T4" fmla="*/ 21 w 548"/>
              <a:gd name="T5" fmla="*/ 0 h 1601"/>
              <a:gd name="T6" fmla="*/ 39 w 548"/>
              <a:gd name="T7" fmla="*/ 8 h 1601"/>
              <a:gd name="T8" fmla="*/ 60 w 548"/>
              <a:gd name="T9" fmla="*/ 59 h 1601"/>
              <a:gd name="T10" fmla="*/ 90 w 548"/>
              <a:gd name="T11" fmla="*/ 165 h 1601"/>
              <a:gd name="T12" fmla="*/ 125 w 548"/>
              <a:gd name="T13" fmla="*/ 299 h 1601"/>
              <a:gd name="T14" fmla="*/ 155 w 548"/>
              <a:gd name="T15" fmla="*/ 460 h 1601"/>
              <a:gd name="T16" fmla="*/ 192 w 548"/>
              <a:gd name="T17" fmla="*/ 644 h 1601"/>
              <a:gd name="T18" fmla="*/ 210 w 548"/>
              <a:gd name="T19" fmla="*/ 768 h 1601"/>
              <a:gd name="T20" fmla="*/ 231 w 548"/>
              <a:gd name="T21" fmla="*/ 901 h 1601"/>
              <a:gd name="T22" fmla="*/ 253 w 548"/>
              <a:gd name="T23" fmla="*/ 1007 h 1601"/>
              <a:gd name="T24" fmla="*/ 287 w 548"/>
              <a:gd name="T25" fmla="*/ 1138 h 1601"/>
              <a:gd name="T26" fmla="*/ 313 w 548"/>
              <a:gd name="T27" fmla="*/ 1218 h 1601"/>
              <a:gd name="T28" fmla="*/ 347 w 548"/>
              <a:gd name="T29" fmla="*/ 1323 h 1601"/>
              <a:gd name="T30" fmla="*/ 373 w 548"/>
              <a:gd name="T31" fmla="*/ 1449 h 1601"/>
              <a:gd name="T32" fmla="*/ 390 w 548"/>
              <a:gd name="T33" fmla="*/ 1543 h 1601"/>
              <a:gd name="T34" fmla="*/ 429 w 548"/>
              <a:gd name="T35" fmla="*/ 1555 h 1601"/>
              <a:gd name="T36" fmla="*/ 548 w 548"/>
              <a:gd name="T37" fmla="*/ 1526 h 1601"/>
              <a:gd name="T38" fmla="*/ 509 w 548"/>
              <a:gd name="T39" fmla="*/ 1555 h 1601"/>
              <a:gd name="T40" fmla="*/ 436 w 548"/>
              <a:gd name="T41" fmla="*/ 1577 h 1601"/>
              <a:gd name="T42" fmla="*/ 360 w 548"/>
              <a:gd name="T43" fmla="*/ 1601 h 1601"/>
              <a:gd name="T44" fmla="*/ 347 w 548"/>
              <a:gd name="T45" fmla="*/ 1571 h 1601"/>
              <a:gd name="T46" fmla="*/ 330 w 548"/>
              <a:gd name="T47" fmla="*/ 1492 h 1601"/>
              <a:gd name="T48" fmla="*/ 317 w 548"/>
              <a:gd name="T49" fmla="*/ 1382 h 1601"/>
              <a:gd name="T50" fmla="*/ 295 w 548"/>
              <a:gd name="T51" fmla="*/ 1277 h 1601"/>
              <a:gd name="T52" fmla="*/ 265 w 548"/>
              <a:gd name="T53" fmla="*/ 1172 h 1601"/>
              <a:gd name="T54" fmla="*/ 235 w 548"/>
              <a:gd name="T55" fmla="*/ 1066 h 1601"/>
              <a:gd name="T56" fmla="*/ 210 w 548"/>
              <a:gd name="T57" fmla="*/ 965 h 1601"/>
              <a:gd name="T58" fmla="*/ 184 w 548"/>
              <a:gd name="T59" fmla="*/ 843 h 1601"/>
              <a:gd name="T60" fmla="*/ 175 w 548"/>
              <a:gd name="T61" fmla="*/ 772 h 1601"/>
              <a:gd name="T62" fmla="*/ 162 w 548"/>
              <a:gd name="T63" fmla="*/ 661 h 1601"/>
              <a:gd name="T64" fmla="*/ 138 w 548"/>
              <a:gd name="T65" fmla="*/ 544 h 1601"/>
              <a:gd name="T66" fmla="*/ 116 w 548"/>
              <a:gd name="T67" fmla="*/ 438 h 1601"/>
              <a:gd name="T68" fmla="*/ 95 w 548"/>
              <a:gd name="T69" fmla="*/ 312 h 1601"/>
              <a:gd name="T70" fmla="*/ 60 w 548"/>
              <a:gd name="T71" fmla="*/ 182 h 1601"/>
              <a:gd name="T72" fmla="*/ 30 w 548"/>
              <a:gd name="T73" fmla="*/ 81 h 1601"/>
              <a:gd name="T74" fmla="*/ 0 w 548"/>
              <a:gd name="T75" fmla="*/ 38 h 1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48" h="1601">
                <a:moveTo>
                  <a:pt x="0" y="38"/>
                </a:moveTo>
                <a:lnTo>
                  <a:pt x="4" y="4"/>
                </a:lnTo>
                <a:lnTo>
                  <a:pt x="21" y="0"/>
                </a:lnTo>
                <a:lnTo>
                  <a:pt x="39" y="8"/>
                </a:lnTo>
                <a:lnTo>
                  <a:pt x="60" y="59"/>
                </a:lnTo>
                <a:lnTo>
                  <a:pt x="90" y="165"/>
                </a:lnTo>
                <a:lnTo>
                  <a:pt x="125" y="299"/>
                </a:lnTo>
                <a:lnTo>
                  <a:pt x="155" y="460"/>
                </a:lnTo>
                <a:lnTo>
                  <a:pt x="192" y="644"/>
                </a:lnTo>
                <a:lnTo>
                  <a:pt x="210" y="768"/>
                </a:lnTo>
                <a:lnTo>
                  <a:pt x="231" y="901"/>
                </a:lnTo>
                <a:lnTo>
                  <a:pt x="253" y="1007"/>
                </a:lnTo>
                <a:lnTo>
                  <a:pt x="287" y="1138"/>
                </a:lnTo>
                <a:lnTo>
                  <a:pt x="313" y="1218"/>
                </a:lnTo>
                <a:lnTo>
                  <a:pt x="347" y="1323"/>
                </a:lnTo>
                <a:lnTo>
                  <a:pt x="373" y="1449"/>
                </a:lnTo>
                <a:lnTo>
                  <a:pt x="390" y="1543"/>
                </a:lnTo>
                <a:lnTo>
                  <a:pt x="429" y="1555"/>
                </a:lnTo>
                <a:lnTo>
                  <a:pt x="548" y="1526"/>
                </a:lnTo>
                <a:lnTo>
                  <a:pt x="509" y="1555"/>
                </a:lnTo>
                <a:lnTo>
                  <a:pt x="436" y="1577"/>
                </a:lnTo>
                <a:lnTo>
                  <a:pt x="360" y="1601"/>
                </a:lnTo>
                <a:lnTo>
                  <a:pt x="347" y="1571"/>
                </a:lnTo>
                <a:lnTo>
                  <a:pt x="330" y="1492"/>
                </a:lnTo>
                <a:lnTo>
                  <a:pt x="317" y="1382"/>
                </a:lnTo>
                <a:lnTo>
                  <a:pt x="295" y="1277"/>
                </a:lnTo>
                <a:lnTo>
                  <a:pt x="265" y="1172"/>
                </a:lnTo>
                <a:lnTo>
                  <a:pt x="235" y="1066"/>
                </a:lnTo>
                <a:lnTo>
                  <a:pt x="210" y="965"/>
                </a:lnTo>
                <a:lnTo>
                  <a:pt x="184" y="843"/>
                </a:lnTo>
                <a:lnTo>
                  <a:pt x="175" y="772"/>
                </a:lnTo>
                <a:lnTo>
                  <a:pt x="162" y="661"/>
                </a:lnTo>
                <a:lnTo>
                  <a:pt x="138" y="544"/>
                </a:lnTo>
                <a:lnTo>
                  <a:pt x="116" y="438"/>
                </a:lnTo>
                <a:lnTo>
                  <a:pt x="95" y="312"/>
                </a:lnTo>
                <a:lnTo>
                  <a:pt x="60" y="182"/>
                </a:lnTo>
                <a:lnTo>
                  <a:pt x="30" y="81"/>
                </a:lnTo>
                <a:lnTo>
                  <a:pt x="0" y="3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7" name="Freeform 27"/>
          <p:cNvSpPr>
            <a:spLocks/>
          </p:cNvSpPr>
          <p:nvPr/>
        </p:nvSpPr>
        <p:spPr bwMode="auto">
          <a:xfrm>
            <a:off x="723900" y="4186238"/>
            <a:ext cx="1025525" cy="1444625"/>
          </a:xfrm>
          <a:custGeom>
            <a:avLst/>
            <a:gdLst>
              <a:gd name="T0" fmla="*/ 0 w 1294"/>
              <a:gd name="T1" fmla="*/ 1819 h 1819"/>
              <a:gd name="T2" fmla="*/ 156 w 1294"/>
              <a:gd name="T3" fmla="*/ 1752 h 1819"/>
              <a:gd name="T4" fmla="*/ 309 w 1294"/>
              <a:gd name="T5" fmla="*/ 1697 h 1819"/>
              <a:gd name="T6" fmla="*/ 474 w 1294"/>
              <a:gd name="T7" fmla="*/ 1643 h 1819"/>
              <a:gd name="T8" fmla="*/ 609 w 1294"/>
              <a:gd name="T9" fmla="*/ 1613 h 1819"/>
              <a:gd name="T10" fmla="*/ 752 w 1294"/>
              <a:gd name="T11" fmla="*/ 1600 h 1819"/>
              <a:gd name="T12" fmla="*/ 863 w 1294"/>
              <a:gd name="T13" fmla="*/ 1575 h 1819"/>
              <a:gd name="T14" fmla="*/ 1001 w 1294"/>
              <a:gd name="T15" fmla="*/ 1545 h 1819"/>
              <a:gd name="T16" fmla="*/ 1091 w 1294"/>
              <a:gd name="T17" fmla="*/ 1517 h 1819"/>
              <a:gd name="T18" fmla="*/ 1205 w 1294"/>
              <a:gd name="T19" fmla="*/ 1487 h 1819"/>
              <a:gd name="T20" fmla="*/ 1247 w 1294"/>
              <a:gd name="T21" fmla="*/ 1466 h 1819"/>
              <a:gd name="T22" fmla="*/ 1256 w 1294"/>
              <a:gd name="T23" fmla="*/ 1449 h 1819"/>
              <a:gd name="T24" fmla="*/ 1247 w 1294"/>
              <a:gd name="T25" fmla="*/ 1415 h 1819"/>
              <a:gd name="T26" fmla="*/ 1213 w 1294"/>
              <a:gd name="T27" fmla="*/ 1344 h 1819"/>
              <a:gd name="T28" fmla="*/ 1163 w 1294"/>
              <a:gd name="T29" fmla="*/ 1213 h 1819"/>
              <a:gd name="T30" fmla="*/ 1104 w 1294"/>
              <a:gd name="T31" fmla="*/ 1044 h 1819"/>
              <a:gd name="T32" fmla="*/ 1052 w 1294"/>
              <a:gd name="T33" fmla="*/ 931 h 1819"/>
              <a:gd name="T34" fmla="*/ 998 w 1294"/>
              <a:gd name="T35" fmla="*/ 787 h 1819"/>
              <a:gd name="T36" fmla="*/ 943 w 1294"/>
              <a:gd name="T37" fmla="*/ 627 h 1819"/>
              <a:gd name="T38" fmla="*/ 896 w 1294"/>
              <a:gd name="T39" fmla="*/ 463 h 1819"/>
              <a:gd name="T40" fmla="*/ 829 w 1294"/>
              <a:gd name="T41" fmla="*/ 319 h 1819"/>
              <a:gd name="T42" fmla="*/ 778 w 1294"/>
              <a:gd name="T43" fmla="*/ 135 h 1819"/>
              <a:gd name="T44" fmla="*/ 715 w 1294"/>
              <a:gd name="T45" fmla="*/ 0 h 1819"/>
              <a:gd name="T46" fmla="*/ 757 w 1294"/>
              <a:gd name="T47" fmla="*/ 30 h 1819"/>
              <a:gd name="T48" fmla="*/ 803 w 1294"/>
              <a:gd name="T49" fmla="*/ 143 h 1819"/>
              <a:gd name="T50" fmla="*/ 842 w 1294"/>
              <a:gd name="T51" fmla="*/ 270 h 1819"/>
              <a:gd name="T52" fmla="*/ 879 w 1294"/>
              <a:gd name="T53" fmla="*/ 358 h 1819"/>
              <a:gd name="T54" fmla="*/ 909 w 1294"/>
              <a:gd name="T55" fmla="*/ 447 h 1819"/>
              <a:gd name="T56" fmla="*/ 943 w 1294"/>
              <a:gd name="T57" fmla="*/ 518 h 1819"/>
              <a:gd name="T58" fmla="*/ 964 w 1294"/>
              <a:gd name="T59" fmla="*/ 610 h 1819"/>
              <a:gd name="T60" fmla="*/ 1011 w 1294"/>
              <a:gd name="T61" fmla="*/ 737 h 1819"/>
              <a:gd name="T62" fmla="*/ 1057 w 1294"/>
              <a:gd name="T63" fmla="*/ 850 h 1819"/>
              <a:gd name="T64" fmla="*/ 1108 w 1294"/>
              <a:gd name="T65" fmla="*/ 982 h 1819"/>
              <a:gd name="T66" fmla="*/ 1155 w 1294"/>
              <a:gd name="T67" fmla="*/ 1104 h 1819"/>
              <a:gd name="T68" fmla="*/ 1196 w 1294"/>
              <a:gd name="T69" fmla="*/ 1209 h 1819"/>
              <a:gd name="T70" fmla="*/ 1239 w 1294"/>
              <a:gd name="T71" fmla="*/ 1314 h 1819"/>
              <a:gd name="T72" fmla="*/ 1281 w 1294"/>
              <a:gd name="T73" fmla="*/ 1402 h 1819"/>
              <a:gd name="T74" fmla="*/ 1294 w 1294"/>
              <a:gd name="T75" fmla="*/ 1457 h 1819"/>
              <a:gd name="T76" fmla="*/ 1281 w 1294"/>
              <a:gd name="T77" fmla="*/ 1491 h 1819"/>
              <a:gd name="T78" fmla="*/ 1256 w 1294"/>
              <a:gd name="T79" fmla="*/ 1504 h 1819"/>
              <a:gd name="T80" fmla="*/ 1159 w 1294"/>
              <a:gd name="T81" fmla="*/ 1528 h 1819"/>
              <a:gd name="T82" fmla="*/ 1082 w 1294"/>
              <a:gd name="T83" fmla="*/ 1558 h 1819"/>
              <a:gd name="T84" fmla="*/ 1001 w 1294"/>
              <a:gd name="T85" fmla="*/ 1575 h 1819"/>
              <a:gd name="T86" fmla="*/ 913 w 1294"/>
              <a:gd name="T87" fmla="*/ 1592 h 1819"/>
              <a:gd name="T88" fmla="*/ 816 w 1294"/>
              <a:gd name="T89" fmla="*/ 1613 h 1819"/>
              <a:gd name="T90" fmla="*/ 740 w 1294"/>
              <a:gd name="T91" fmla="*/ 1630 h 1819"/>
              <a:gd name="T92" fmla="*/ 613 w 1294"/>
              <a:gd name="T93" fmla="*/ 1630 h 1819"/>
              <a:gd name="T94" fmla="*/ 525 w 1294"/>
              <a:gd name="T95" fmla="*/ 1655 h 1819"/>
              <a:gd name="T96" fmla="*/ 411 w 1294"/>
              <a:gd name="T97" fmla="*/ 1693 h 1819"/>
              <a:gd name="T98" fmla="*/ 309 w 1294"/>
              <a:gd name="T99" fmla="*/ 1727 h 1819"/>
              <a:gd name="T100" fmla="*/ 182 w 1294"/>
              <a:gd name="T101" fmla="*/ 1768 h 1819"/>
              <a:gd name="T102" fmla="*/ 68 w 1294"/>
              <a:gd name="T103" fmla="*/ 1811 h 1819"/>
              <a:gd name="T104" fmla="*/ 0 w 1294"/>
              <a:gd name="T105" fmla="*/ 1819 h 18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294" h="1819">
                <a:moveTo>
                  <a:pt x="0" y="1819"/>
                </a:moveTo>
                <a:lnTo>
                  <a:pt x="156" y="1752"/>
                </a:lnTo>
                <a:lnTo>
                  <a:pt x="309" y="1697"/>
                </a:lnTo>
                <a:lnTo>
                  <a:pt x="474" y="1643"/>
                </a:lnTo>
                <a:lnTo>
                  <a:pt x="609" y="1613"/>
                </a:lnTo>
                <a:lnTo>
                  <a:pt x="752" y="1600"/>
                </a:lnTo>
                <a:lnTo>
                  <a:pt x="863" y="1575"/>
                </a:lnTo>
                <a:lnTo>
                  <a:pt x="1001" y="1545"/>
                </a:lnTo>
                <a:lnTo>
                  <a:pt x="1091" y="1517"/>
                </a:lnTo>
                <a:lnTo>
                  <a:pt x="1205" y="1487"/>
                </a:lnTo>
                <a:lnTo>
                  <a:pt x="1247" y="1466"/>
                </a:lnTo>
                <a:lnTo>
                  <a:pt x="1256" y="1449"/>
                </a:lnTo>
                <a:lnTo>
                  <a:pt x="1247" y="1415"/>
                </a:lnTo>
                <a:lnTo>
                  <a:pt x="1213" y="1344"/>
                </a:lnTo>
                <a:lnTo>
                  <a:pt x="1163" y="1213"/>
                </a:lnTo>
                <a:lnTo>
                  <a:pt x="1104" y="1044"/>
                </a:lnTo>
                <a:lnTo>
                  <a:pt x="1052" y="931"/>
                </a:lnTo>
                <a:lnTo>
                  <a:pt x="998" y="787"/>
                </a:lnTo>
                <a:lnTo>
                  <a:pt x="943" y="627"/>
                </a:lnTo>
                <a:lnTo>
                  <a:pt x="896" y="463"/>
                </a:lnTo>
                <a:lnTo>
                  <a:pt x="829" y="319"/>
                </a:lnTo>
                <a:lnTo>
                  <a:pt x="778" y="135"/>
                </a:lnTo>
                <a:lnTo>
                  <a:pt x="715" y="0"/>
                </a:lnTo>
                <a:lnTo>
                  <a:pt x="757" y="30"/>
                </a:lnTo>
                <a:lnTo>
                  <a:pt x="803" y="143"/>
                </a:lnTo>
                <a:lnTo>
                  <a:pt x="842" y="270"/>
                </a:lnTo>
                <a:lnTo>
                  <a:pt x="879" y="358"/>
                </a:lnTo>
                <a:lnTo>
                  <a:pt x="909" y="447"/>
                </a:lnTo>
                <a:lnTo>
                  <a:pt x="943" y="518"/>
                </a:lnTo>
                <a:lnTo>
                  <a:pt x="964" y="610"/>
                </a:lnTo>
                <a:lnTo>
                  <a:pt x="1011" y="737"/>
                </a:lnTo>
                <a:lnTo>
                  <a:pt x="1057" y="850"/>
                </a:lnTo>
                <a:lnTo>
                  <a:pt x="1108" y="982"/>
                </a:lnTo>
                <a:lnTo>
                  <a:pt x="1155" y="1104"/>
                </a:lnTo>
                <a:lnTo>
                  <a:pt x="1196" y="1209"/>
                </a:lnTo>
                <a:lnTo>
                  <a:pt x="1239" y="1314"/>
                </a:lnTo>
                <a:lnTo>
                  <a:pt x="1281" y="1402"/>
                </a:lnTo>
                <a:lnTo>
                  <a:pt x="1294" y="1457"/>
                </a:lnTo>
                <a:lnTo>
                  <a:pt x="1281" y="1491"/>
                </a:lnTo>
                <a:lnTo>
                  <a:pt x="1256" y="1504"/>
                </a:lnTo>
                <a:lnTo>
                  <a:pt x="1159" y="1528"/>
                </a:lnTo>
                <a:lnTo>
                  <a:pt x="1082" y="1558"/>
                </a:lnTo>
                <a:lnTo>
                  <a:pt x="1001" y="1575"/>
                </a:lnTo>
                <a:lnTo>
                  <a:pt x="913" y="1592"/>
                </a:lnTo>
                <a:lnTo>
                  <a:pt x="816" y="1613"/>
                </a:lnTo>
                <a:lnTo>
                  <a:pt x="740" y="1630"/>
                </a:lnTo>
                <a:lnTo>
                  <a:pt x="613" y="1630"/>
                </a:lnTo>
                <a:lnTo>
                  <a:pt x="525" y="1655"/>
                </a:lnTo>
                <a:lnTo>
                  <a:pt x="411" y="1693"/>
                </a:lnTo>
                <a:lnTo>
                  <a:pt x="309" y="1727"/>
                </a:lnTo>
                <a:lnTo>
                  <a:pt x="182" y="1768"/>
                </a:lnTo>
                <a:lnTo>
                  <a:pt x="68" y="1811"/>
                </a:lnTo>
                <a:lnTo>
                  <a:pt x="0" y="181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" name="Freeform 28"/>
          <p:cNvSpPr>
            <a:spLocks/>
          </p:cNvSpPr>
          <p:nvPr/>
        </p:nvSpPr>
        <p:spPr bwMode="auto">
          <a:xfrm>
            <a:off x="287338" y="4122738"/>
            <a:ext cx="1054100" cy="344487"/>
          </a:xfrm>
          <a:custGeom>
            <a:avLst/>
            <a:gdLst>
              <a:gd name="T0" fmla="*/ 0 w 1327"/>
              <a:gd name="T1" fmla="*/ 404 h 433"/>
              <a:gd name="T2" fmla="*/ 127 w 1327"/>
              <a:gd name="T3" fmla="*/ 374 h 433"/>
              <a:gd name="T4" fmla="*/ 242 w 1327"/>
              <a:gd name="T5" fmla="*/ 348 h 433"/>
              <a:gd name="T6" fmla="*/ 401 w 1327"/>
              <a:gd name="T7" fmla="*/ 296 h 433"/>
              <a:gd name="T8" fmla="*/ 596 w 1327"/>
              <a:gd name="T9" fmla="*/ 236 h 433"/>
              <a:gd name="T10" fmla="*/ 757 w 1327"/>
              <a:gd name="T11" fmla="*/ 184 h 433"/>
              <a:gd name="T12" fmla="*/ 896 w 1327"/>
              <a:gd name="T13" fmla="*/ 141 h 433"/>
              <a:gd name="T14" fmla="*/ 1010 w 1327"/>
              <a:gd name="T15" fmla="*/ 95 h 433"/>
              <a:gd name="T16" fmla="*/ 1128 w 1327"/>
              <a:gd name="T17" fmla="*/ 43 h 433"/>
              <a:gd name="T18" fmla="*/ 1222 w 1327"/>
              <a:gd name="T19" fmla="*/ 13 h 433"/>
              <a:gd name="T20" fmla="*/ 1273 w 1327"/>
              <a:gd name="T21" fmla="*/ 0 h 433"/>
              <a:gd name="T22" fmla="*/ 1293 w 1327"/>
              <a:gd name="T23" fmla="*/ 26 h 433"/>
              <a:gd name="T24" fmla="*/ 1310 w 1327"/>
              <a:gd name="T25" fmla="*/ 78 h 433"/>
              <a:gd name="T26" fmla="*/ 1327 w 1327"/>
              <a:gd name="T27" fmla="*/ 171 h 433"/>
              <a:gd name="T28" fmla="*/ 1276 w 1327"/>
              <a:gd name="T29" fmla="*/ 98 h 433"/>
              <a:gd name="T30" fmla="*/ 1251 w 1327"/>
              <a:gd name="T31" fmla="*/ 46 h 433"/>
              <a:gd name="T32" fmla="*/ 1222 w 1327"/>
              <a:gd name="T33" fmla="*/ 39 h 433"/>
              <a:gd name="T34" fmla="*/ 1179 w 1327"/>
              <a:gd name="T35" fmla="*/ 59 h 433"/>
              <a:gd name="T36" fmla="*/ 1086 w 1327"/>
              <a:gd name="T37" fmla="*/ 89 h 433"/>
              <a:gd name="T38" fmla="*/ 1010 w 1327"/>
              <a:gd name="T39" fmla="*/ 124 h 433"/>
              <a:gd name="T40" fmla="*/ 922 w 1327"/>
              <a:gd name="T41" fmla="*/ 158 h 433"/>
              <a:gd name="T42" fmla="*/ 828 w 1327"/>
              <a:gd name="T43" fmla="*/ 193 h 433"/>
              <a:gd name="T44" fmla="*/ 723 w 1327"/>
              <a:gd name="T45" fmla="*/ 232 h 433"/>
              <a:gd name="T46" fmla="*/ 596 w 1327"/>
              <a:gd name="T47" fmla="*/ 270 h 433"/>
              <a:gd name="T48" fmla="*/ 478 w 1327"/>
              <a:gd name="T49" fmla="*/ 300 h 433"/>
              <a:gd name="T50" fmla="*/ 360 w 1327"/>
              <a:gd name="T51" fmla="*/ 331 h 433"/>
              <a:gd name="T52" fmla="*/ 266 w 1327"/>
              <a:gd name="T53" fmla="*/ 365 h 433"/>
              <a:gd name="T54" fmla="*/ 165 w 1327"/>
              <a:gd name="T55" fmla="*/ 394 h 433"/>
              <a:gd name="T56" fmla="*/ 71 w 1327"/>
              <a:gd name="T57" fmla="*/ 420 h 433"/>
              <a:gd name="T58" fmla="*/ 9 w 1327"/>
              <a:gd name="T59" fmla="*/ 433 h 433"/>
              <a:gd name="T60" fmla="*/ 0 w 1327"/>
              <a:gd name="T61" fmla="*/ 404 h 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327" h="433">
                <a:moveTo>
                  <a:pt x="0" y="404"/>
                </a:moveTo>
                <a:lnTo>
                  <a:pt x="127" y="374"/>
                </a:lnTo>
                <a:lnTo>
                  <a:pt x="242" y="348"/>
                </a:lnTo>
                <a:lnTo>
                  <a:pt x="401" y="296"/>
                </a:lnTo>
                <a:lnTo>
                  <a:pt x="596" y="236"/>
                </a:lnTo>
                <a:lnTo>
                  <a:pt x="757" y="184"/>
                </a:lnTo>
                <a:lnTo>
                  <a:pt x="896" y="141"/>
                </a:lnTo>
                <a:lnTo>
                  <a:pt x="1010" y="95"/>
                </a:lnTo>
                <a:lnTo>
                  <a:pt x="1128" y="43"/>
                </a:lnTo>
                <a:lnTo>
                  <a:pt x="1222" y="13"/>
                </a:lnTo>
                <a:lnTo>
                  <a:pt x="1273" y="0"/>
                </a:lnTo>
                <a:lnTo>
                  <a:pt x="1293" y="26"/>
                </a:lnTo>
                <a:lnTo>
                  <a:pt x="1310" y="78"/>
                </a:lnTo>
                <a:lnTo>
                  <a:pt x="1327" y="171"/>
                </a:lnTo>
                <a:lnTo>
                  <a:pt x="1276" y="98"/>
                </a:lnTo>
                <a:lnTo>
                  <a:pt x="1251" y="46"/>
                </a:lnTo>
                <a:lnTo>
                  <a:pt x="1222" y="39"/>
                </a:lnTo>
                <a:lnTo>
                  <a:pt x="1179" y="59"/>
                </a:lnTo>
                <a:lnTo>
                  <a:pt x="1086" y="89"/>
                </a:lnTo>
                <a:lnTo>
                  <a:pt x="1010" y="124"/>
                </a:lnTo>
                <a:lnTo>
                  <a:pt x="922" y="158"/>
                </a:lnTo>
                <a:lnTo>
                  <a:pt x="828" y="193"/>
                </a:lnTo>
                <a:lnTo>
                  <a:pt x="723" y="232"/>
                </a:lnTo>
                <a:lnTo>
                  <a:pt x="596" y="270"/>
                </a:lnTo>
                <a:lnTo>
                  <a:pt x="478" y="300"/>
                </a:lnTo>
                <a:lnTo>
                  <a:pt x="360" y="331"/>
                </a:lnTo>
                <a:lnTo>
                  <a:pt x="266" y="365"/>
                </a:lnTo>
                <a:lnTo>
                  <a:pt x="165" y="394"/>
                </a:lnTo>
                <a:lnTo>
                  <a:pt x="71" y="420"/>
                </a:lnTo>
                <a:lnTo>
                  <a:pt x="9" y="433"/>
                </a:lnTo>
                <a:lnTo>
                  <a:pt x="0" y="40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9" name="Freeform 29"/>
          <p:cNvSpPr>
            <a:spLocks/>
          </p:cNvSpPr>
          <p:nvPr/>
        </p:nvSpPr>
        <p:spPr bwMode="auto">
          <a:xfrm>
            <a:off x="227013" y="4705350"/>
            <a:ext cx="195262" cy="669925"/>
          </a:xfrm>
          <a:custGeom>
            <a:avLst/>
            <a:gdLst>
              <a:gd name="T0" fmla="*/ 171 w 245"/>
              <a:gd name="T1" fmla="*/ 0 h 844"/>
              <a:gd name="T2" fmla="*/ 131 w 245"/>
              <a:gd name="T3" fmla="*/ 234 h 844"/>
              <a:gd name="T4" fmla="*/ 96 w 245"/>
              <a:gd name="T5" fmla="*/ 425 h 844"/>
              <a:gd name="T6" fmla="*/ 66 w 245"/>
              <a:gd name="T7" fmla="*/ 560 h 844"/>
              <a:gd name="T8" fmla="*/ 31 w 245"/>
              <a:gd name="T9" fmla="*/ 683 h 844"/>
              <a:gd name="T10" fmla="*/ 0 w 245"/>
              <a:gd name="T11" fmla="*/ 777 h 844"/>
              <a:gd name="T12" fmla="*/ 18 w 245"/>
              <a:gd name="T13" fmla="*/ 818 h 844"/>
              <a:gd name="T14" fmla="*/ 44 w 245"/>
              <a:gd name="T15" fmla="*/ 840 h 844"/>
              <a:gd name="T16" fmla="*/ 74 w 245"/>
              <a:gd name="T17" fmla="*/ 844 h 844"/>
              <a:gd name="T18" fmla="*/ 105 w 245"/>
              <a:gd name="T19" fmla="*/ 835 h 844"/>
              <a:gd name="T20" fmla="*/ 127 w 245"/>
              <a:gd name="T21" fmla="*/ 700 h 844"/>
              <a:gd name="T22" fmla="*/ 166 w 245"/>
              <a:gd name="T23" fmla="*/ 547 h 844"/>
              <a:gd name="T24" fmla="*/ 206 w 245"/>
              <a:gd name="T25" fmla="*/ 408 h 844"/>
              <a:gd name="T26" fmla="*/ 245 w 245"/>
              <a:gd name="T27" fmla="*/ 314 h 844"/>
              <a:gd name="T28" fmla="*/ 228 w 245"/>
              <a:gd name="T29" fmla="*/ 251 h 844"/>
              <a:gd name="T30" fmla="*/ 188 w 245"/>
              <a:gd name="T31" fmla="*/ 378 h 844"/>
              <a:gd name="T32" fmla="*/ 144 w 245"/>
              <a:gd name="T33" fmla="*/ 530 h 844"/>
              <a:gd name="T34" fmla="*/ 114 w 245"/>
              <a:gd name="T35" fmla="*/ 653 h 844"/>
              <a:gd name="T36" fmla="*/ 88 w 245"/>
              <a:gd name="T37" fmla="*/ 760 h 844"/>
              <a:gd name="T38" fmla="*/ 70 w 245"/>
              <a:gd name="T39" fmla="*/ 797 h 844"/>
              <a:gd name="T40" fmla="*/ 44 w 245"/>
              <a:gd name="T41" fmla="*/ 801 h 844"/>
              <a:gd name="T42" fmla="*/ 26 w 245"/>
              <a:gd name="T43" fmla="*/ 777 h 844"/>
              <a:gd name="T44" fmla="*/ 48 w 245"/>
              <a:gd name="T45" fmla="*/ 696 h 844"/>
              <a:gd name="T46" fmla="*/ 83 w 245"/>
              <a:gd name="T47" fmla="*/ 590 h 844"/>
              <a:gd name="T48" fmla="*/ 118 w 245"/>
              <a:gd name="T49" fmla="*/ 458 h 844"/>
              <a:gd name="T50" fmla="*/ 144 w 245"/>
              <a:gd name="T51" fmla="*/ 318 h 844"/>
              <a:gd name="T52" fmla="*/ 175 w 245"/>
              <a:gd name="T53" fmla="*/ 178 h 844"/>
              <a:gd name="T54" fmla="*/ 197 w 245"/>
              <a:gd name="T55" fmla="*/ 73 h 844"/>
              <a:gd name="T56" fmla="*/ 171 w 245"/>
              <a:gd name="T57" fmla="*/ 0 h 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45" h="844">
                <a:moveTo>
                  <a:pt x="171" y="0"/>
                </a:moveTo>
                <a:lnTo>
                  <a:pt x="131" y="234"/>
                </a:lnTo>
                <a:lnTo>
                  <a:pt x="96" y="425"/>
                </a:lnTo>
                <a:lnTo>
                  <a:pt x="66" y="560"/>
                </a:lnTo>
                <a:lnTo>
                  <a:pt x="31" y="683"/>
                </a:lnTo>
                <a:lnTo>
                  <a:pt x="0" y="777"/>
                </a:lnTo>
                <a:lnTo>
                  <a:pt x="18" y="818"/>
                </a:lnTo>
                <a:lnTo>
                  <a:pt x="44" y="840"/>
                </a:lnTo>
                <a:lnTo>
                  <a:pt x="74" y="844"/>
                </a:lnTo>
                <a:lnTo>
                  <a:pt x="105" y="835"/>
                </a:lnTo>
                <a:lnTo>
                  <a:pt x="127" y="700"/>
                </a:lnTo>
                <a:lnTo>
                  <a:pt x="166" y="547"/>
                </a:lnTo>
                <a:lnTo>
                  <a:pt x="206" y="408"/>
                </a:lnTo>
                <a:lnTo>
                  <a:pt x="245" y="314"/>
                </a:lnTo>
                <a:lnTo>
                  <a:pt x="228" y="251"/>
                </a:lnTo>
                <a:lnTo>
                  <a:pt x="188" y="378"/>
                </a:lnTo>
                <a:lnTo>
                  <a:pt x="144" y="530"/>
                </a:lnTo>
                <a:lnTo>
                  <a:pt x="114" y="653"/>
                </a:lnTo>
                <a:lnTo>
                  <a:pt x="88" y="760"/>
                </a:lnTo>
                <a:lnTo>
                  <a:pt x="70" y="797"/>
                </a:lnTo>
                <a:lnTo>
                  <a:pt x="44" y="801"/>
                </a:lnTo>
                <a:lnTo>
                  <a:pt x="26" y="777"/>
                </a:lnTo>
                <a:lnTo>
                  <a:pt x="48" y="696"/>
                </a:lnTo>
                <a:lnTo>
                  <a:pt x="83" y="590"/>
                </a:lnTo>
                <a:lnTo>
                  <a:pt x="118" y="458"/>
                </a:lnTo>
                <a:lnTo>
                  <a:pt x="144" y="318"/>
                </a:lnTo>
                <a:lnTo>
                  <a:pt x="175" y="178"/>
                </a:lnTo>
                <a:lnTo>
                  <a:pt x="197" y="73"/>
                </a:lnTo>
                <a:lnTo>
                  <a:pt x="17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" name="Freeform 30"/>
          <p:cNvSpPr>
            <a:spLocks/>
          </p:cNvSpPr>
          <p:nvPr/>
        </p:nvSpPr>
        <p:spPr bwMode="auto">
          <a:xfrm>
            <a:off x="1652588" y="4102100"/>
            <a:ext cx="476250" cy="436563"/>
          </a:xfrm>
          <a:custGeom>
            <a:avLst/>
            <a:gdLst>
              <a:gd name="T0" fmla="*/ 37 w 602"/>
              <a:gd name="T1" fmla="*/ 0 h 551"/>
              <a:gd name="T2" fmla="*/ 126 w 602"/>
              <a:gd name="T3" fmla="*/ 7 h 551"/>
              <a:gd name="T4" fmla="*/ 224 w 602"/>
              <a:gd name="T5" fmla="*/ 24 h 551"/>
              <a:gd name="T6" fmla="*/ 350 w 602"/>
              <a:gd name="T7" fmla="*/ 76 h 551"/>
              <a:gd name="T8" fmla="*/ 439 w 602"/>
              <a:gd name="T9" fmla="*/ 133 h 551"/>
              <a:gd name="T10" fmla="*/ 503 w 602"/>
              <a:gd name="T11" fmla="*/ 177 h 551"/>
              <a:gd name="T12" fmla="*/ 548 w 602"/>
              <a:gd name="T13" fmla="*/ 235 h 551"/>
              <a:gd name="T14" fmla="*/ 582 w 602"/>
              <a:gd name="T15" fmla="*/ 289 h 551"/>
              <a:gd name="T16" fmla="*/ 602 w 602"/>
              <a:gd name="T17" fmla="*/ 351 h 551"/>
              <a:gd name="T18" fmla="*/ 602 w 602"/>
              <a:gd name="T19" fmla="*/ 411 h 551"/>
              <a:gd name="T20" fmla="*/ 592 w 602"/>
              <a:gd name="T21" fmla="*/ 455 h 551"/>
              <a:gd name="T22" fmla="*/ 563 w 602"/>
              <a:gd name="T23" fmla="*/ 487 h 551"/>
              <a:gd name="T24" fmla="*/ 498 w 602"/>
              <a:gd name="T25" fmla="*/ 506 h 551"/>
              <a:gd name="T26" fmla="*/ 426 w 602"/>
              <a:gd name="T27" fmla="*/ 512 h 551"/>
              <a:gd name="T28" fmla="*/ 395 w 602"/>
              <a:gd name="T29" fmla="*/ 535 h 551"/>
              <a:gd name="T30" fmla="*/ 359 w 602"/>
              <a:gd name="T31" fmla="*/ 551 h 551"/>
              <a:gd name="T32" fmla="*/ 333 w 602"/>
              <a:gd name="T33" fmla="*/ 551 h 551"/>
              <a:gd name="T34" fmla="*/ 313 w 602"/>
              <a:gd name="T35" fmla="*/ 535 h 551"/>
              <a:gd name="T36" fmla="*/ 312 w 602"/>
              <a:gd name="T37" fmla="*/ 487 h 551"/>
              <a:gd name="T38" fmla="*/ 326 w 602"/>
              <a:gd name="T39" fmla="*/ 428 h 551"/>
              <a:gd name="T40" fmla="*/ 356 w 602"/>
              <a:gd name="T41" fmla="*/ 398 h 551"/>
              <a:gd name="T42" fmla="*/ 396 w 602"/>
              <a:gd name="T43" fmla="*/ 404 h 551"/>
              <a:gd name="T44" fmla="*/ 422 w 602"/>
              <a:gd name="T45" fmla="*/ 434 h 551"/>
              <a:gd name="T46" fmla="*/ 465 w 602"/>
              <a:gd name="T47" fmla="*/ 441 h 551"/>
              <a:gd name="T48" fmla="*/ 512 w 602"/>
              <a:gd name="T49" fmla="*/ 441 h 551"/>
              <a:gd name="T50" fmla="*/ 531 w 602"/>
              <a:gd name="T51" fmla="*/ 429 h 551"/>
              <a:gd name="T52" fmla="*/ 551 w 602"/>
              <a:gd name="T53" fmla="*/ 411 h 551"/>
              <a:gd name="T54" fmla="*/ 555 w 602"/>
              <a:gd name="T55" fmla="*/ 372 h 551"/>
              <a:gd name="T56" fmla="*/ 542 w 602"/>
              <a:gd name="T57" fmla="*/ 338 h 551"/>
              <a:gd name="T58" fmla="*/ 522 w 602"/>
              <a:gd name="T59" fmla="*/ 295 h 551"/>
              <a:gd name="T60" fmla="*/ 498 w 602"/>
              <a:gd name="T61" fmla="*/ 255 h 551"/>
              <a:gd name="T62" fmla="*/ 465 w 602"/>
              <a:gd name="T63" fmla="*/ 229 h 551"/>
              <a:gd name="T64" fmla="*/ 420 w 602"/>
              <a:gd name="T65" fmla="*/ 197 h 551"/>
              <a:gd name="T66" fmla="*/ 359 w 602"/>
              <a:gd name="T67" fmla="*/ 167 h 551"/>
              <a:gd name="T68" fmla="*/ 307 w 602"/>
              <a:gd name="T69" fmla="*/ 146 h 551"/>
              <a:gd name="T70" fmla="*/ 230 w 602"/>
              <a:gd name="T71" fmla="*/ 126 h 551"/>
              <a:gd name="T72" fmla="*/ 177 w 602"/>
              <a:gd name="T73" fmla="*/ 113 h 551"/>
              <a:gd name="T74" fmla="*/ 94 w 602"/>
              <a:gd name="T75" fmla="*/ 113 h 551"/>
              <a:gd name="T76" fmla="*/ 56 w 602"/>
              <a:gd name="T77" fmla="*/ 110 h 551"/>
              <a:gd name="T78" fmla="*/ 20 w 602"/>
              <a:gd name="T79" fmla="*/ 81 h 551"/>
              <a:gd name="T80" fmla="*/ 0 w 602"/>
              <a:gd name="T81" fmla="*/ 43 h 551"/>
              <a:gd name="T82" fmla="*/ 11 w 602"/>
              <a:gd name="T83" fmla="*/ 4 h 551"/>
              <a:gd name="T84" fmla="*/ 37 w 602"/>
              <a:gd name="T85" fmla="*/ 0 h 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02" h="551">
                <a:moveTo>
                  <a:pt x="37" y="0"/>
                </a:moveTo>
                <a:lnTo>
                  <a:pt x="126" y="7"/>
                </a:lnTo>
                <a:lnTo>
                  <a:pt x="224" y="24"/>
                </a:lnTo>
                <a:lnTo>
                  <a:pt x="350" y="76"/>
                </a:lnTo>
                <a:lnTo>
                  <a:pt x="439" y="133"/>
                </a:lnTo>
                <a:lnTo>
                  <a:pt x="503" y="177"/>
                </a:lnTo>
                <a:lnTo>
                  <a:pt x="548" y="235"/>
                </a:lnTo>
                <a:lnTo>
                  <a:pt x="582" y="289"/>
                </a:lnTo>
                <a:lnTo>
                  <a:pt x="602" y="351"/>
                </a:lnTo>
                <a:lnTo>
                  <a:pt x="602" y="411"/>
                </a:lnTo>
                <a:lnTo>
                  <a:pt x="592" y="455"/>
                </a:lnTo>
                <a:lnTo>
                  <a:pt x="563" y="487"/>
                </a:lnTo>
                <a:lnTo>
                  <a:pt x="498" y="506"/>
                </a:lnTo>
                <a:lnTo>
                  <a:pt x="426" y="512"/>
                </a:lnTo>
                <a:lnTo>
                  <a:pt x="395" y="535"/>
                </a:lnTo>
                <a:lnTo>
                  <a:pt x="359" y="551"/>
                </a:lnTo>
                <a:lnTo>
                  <a:pt x="333" y="551"/>
                </a:lnTo>
                <a:lnTo>
                  <a:pt x="313" y="535"/>
                </a:lnTo>
                <a:lnTo>
                  <a:pt x="312" y="487"/>
                </a:lnTo>
                <a:lnTo>
                  <a:pt x="326" y="428"/>
                </a:lnTo>
                <a:lnTo>
                  <a:pt x="356" y="398"/>
                </a:lnTo>
                <a:lnTo>
                  <a:pt x="396" y="404"/>
                </a:lnTo>
                <a:lnTo>
                  <a:pt x="422" y="434"/>
                </a:lnTo>
                <a:lnTo>
                  <a:pt x="465" y="441"/>
                </a:lnTo>
                <a:lnTo>
                  <a:pt x="512" y="441"/>
                </a:lnTo>
                <a:lnTo>
                  <a:pt x="531" y="429"/>
                </a:lnTo>
                <a:lnTo>
                  <a:pt x="551" y="411"/>
                </a:lnTo>
                <a:lnTo>
                  <a:pt x="555" y="372"/>
                </a:lnTo>
                <a:lnTo>
                  <a:pt x="542" y="338"/>
                </a:lnTo>
                <a:lnTo>
                  <a:pt x="522" y="295"/>
                </a:lnTo>
                <a:lnTo>
                  <a:pt x="498" y="255"/>
                </a:lnTo>
                <a:lnTo>
                  <a:pt x="465" y="229"/>
                </a:lnTo>
                <a:lnTo>
                  <a:pt x="420" y="197"/>
                </a:lnTo>
                <a:lnTo>
                  <a:pt x="359" y="167"/>
                </a:lnTo>
                <a:lnTo>
                  <a:pt x="307" y="146"/>
                </a:lnTo>
                <a:lnTo>
                  <a:pt x="230" y="126"/>
                </a:lnTo>
                <a:lnTo>
                  <a:pt x="177" y="113"/>
                </a:lnTo>
                <a:lnTo>
                  <a:pt x="94" y="113"/>
                </a:lnTo>
                <a:lnTo>
                  <a:pt x="56" y="110"/>
                </a:lnTo>
                <a:lnTo>
                  <a:pt x="20" y="81"/>
                </a:lnTo>
                <a:lnTo>
                  <a:pt x="0" y="43"/>
                </a:lnTo>
                <a:lnTo>
                  <a:pt x="11" y="4"/>
                </a:lnTo>
                <a:lnTo>
                  <a:pt x="3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1" name="Freeform 31"/>
          <p:cNvSpPr>
            <a:spLocks/>
          </p:cNvSpPr>
          <p:nvPr/>
        </p:nvSpPr>
        <p:spPr bwMode="auto">
          <a:xfrm>
            <a:off x="1527175" y="4791075"/>
            <a:ext cx="98425" cy="130175"/>
          </a:xfrm>
          <a:custGeom>
            <a:avLst/>
            <a:gdLst>
              <a:gd name="T0" fmla="*/ 0 w 124"/>
              <a:gd name="T1" fmla="*/ 143 h 164"/>
              <a:gd name="T2" fmla="*/ 14 w 124"/>
              <a:gd name="T3" fmla="*/ 96 h 164"/>
              <a:gd name="T4" fmla="*/ 14 w 124"/>
              <a:gd name="T5" fmla="*/ 53 h 164"/>
              <a:gd name="T6" fmla="*/ 48 w 124"/>
              <a:gd name="T7" fmla="*/ 29 h 164"/>
              <a:gd name="T8" fmla="*/ 108 w 124"/>
              <a:gd name="T9" fmla="*/ 0 h 164"/>
              <a:gd name="T10" fmla="*/ 124 w 124"/>
              <a:gd name="T11" fmla="*/ 37 h 164"/>
              <a:gd name="T12" fmla="*/ 121 w 124"/>
              <a:gd name="T13" fmla="*/ 94 h 164"/>
              <a:gd name="T14" fmla="*/ 75 w 124"/>
              <a:gd name="T15" fmla="*/ 143 h 164"/>
              <a:gd name="T16" fmla="*/ 5 w 124"/>
              <a:gd name="T17" fmla="*/ 164 h 164"/>
              <a:gd name="T18" fmla="*/ 0 w 124"/>
              <a:gd name="T19" fmla="*/ 143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4" h="164">
                <a:moveTo>
                  <a:pt x="0" y="143"/>
                </a:moveTo>
                <a:lnTo>
                  <a:pt x="14" y="96"/>
                </a:lnTo>
                <a:lnTo>
                  <a:pt x="14" y="53"/>
                </a:lnTo>
                <a:lnTo>
                  <a:pt x="48" y="29"/>
                </a:lnTo>
                <a:lnTo>
                  <a:pt x="108" y="0"/>
                </a:lnTo>
                <a:lnTo>
                  <a:pt x="124" y="37"/>
                </a:lnTo>
                <a:lnTo>
                  <a:pt x="121" y="94"/>
                </a:lnTo>
                <a:lnTo>
                  <a:pt x="75" y="143"/>
                </a:lnTo>
                <a:lnTo>
                  <a:pt x="5" y="164"/>
                </a:lnTo>
                <a:lnTo>
                  <a:pt x="0" y="14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2" name="Rectangle 32"/>
          <p:cNvSpPr>
            <a:spLocks noChangeArrowheads="1"/>
          </p:cNvSpPr>
          <p:nvPr/>
        </p:nvSpPr>
        <p:spPr bwMode="auto">
          <a:xfrm>
            <a:off x="3048000" y="4191000"/>
            <a:ext cx="1363663" cy="1600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grpSp>
        <p:nvGrpSpPr>
          <p:cNvPr id="33" name="Group 33"/>
          <p:cNvGrpSpPr>
            <a:grpSpLocks/>
          </p:cNvGrpSpPr>
          <p:nvPr/>
        </p:nvGrpSpPr>
        <p:grpSpPr bwMode="auto">
          <a:xfrm>
            <a:off x="3354388" y="5005388"/>
            <a:ext cx="1055687" cy="752475"/>
            <a:chOff x="2113" y="3153"/>
            <a:chExt cx="665" cy="474"/>
          </a:xfrm>
        </p:grpSpPr>
        <p:grpSp>
          <p:nvGrpSpPr>
            <p:cNvPr id="34" name="Group 34"/>
            <p:cNvGrpSpPr>
              <a:grpSpLocks/>
            </p:cNvGrpSpPr>
            <p:nvPr/>
          </p:nvGrpSpPr>
          <p:grpSpPr bwMode="auto">
            <a:xfrm>
              <a:off x="2113" y="3153"/>
              <a:ext cx="551" cy="443"/>
              <a:chOff x="2113" y="3153"/>
              <a:chExt cx="551" cy="443"/>
            </a:xfrm>
          </p:grpSpPr>
          <p:grpSp>
            <p:nvGrpSpPr>
              <p:cNvPr id="51" name="Group 35"/>
              <p:cNvGrpSpPr>
                <a:grpSpLocks/>
              </p:cNvGrpSpPr>
              <p:nvPr/>
            </p:nvGrpSpPr>
            <p:grpSpPr bwMode="auto">
              <a:xfrm>
                <a:off x="2198" y="3426"/>
                <a:ext cx="466" cy="100"/>
                <a:chOff x="2198" y="3426"/>
                <a:chExt cx="466" cy="100"/>
              </a:xfrm>
            </p:grpSpPr>
            <p:sp>
              <p:nvSpPr>
                <p:cNvPr id="59" name="Freeform 36"/>
                <p:cNvSpPr>
                  <a:spLocks/>
                </p:cNvSpPr>
                <p:nvPr/>
              </p:nvSpPr>
              <p:spPr bwMode="auto">
                <a:xfrm>
                  <a:off x="2458" y="3477"/>
                  <a:ext cx="138" cy="49"/>
                </a:xfrm>
                <a:custGeom>
                  <a:avLst/>
                  <a:gdLst>
                    <a:gd name="T0" fmla="*/ 0 w 412"/>
                    <a:gd name="T1" fmla="*/ 0 h 149"/>
                    <a:gd name="T2" fmla="*/ 70 w 412"/>
                    <a:gd name="T3" fmla="*/ 149 h 149"/>
                    <a:gd name="T4" fmla="*/ 351 w 412"/>
                    <a:gd name="T5" fmla="*/ 149 h 149"/>
                    <a:gd name="T6" fmla="*/ 412 w 412"/>
                    <a:gd name="T7" fmla="*/ 0 h 149"/>
                    <a:gd name="T8" fmla="*/ 0 w 412"/>
                    <a:gd name="T9" fmla="*/ 0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2" h="149">
                      <a:moveTo>
                        <a:pt x="0" y="0"/>
                      </a:moveTo>
                      <a:lnTo>
                        <a:pt x="70" y="149"/>
                      </a:lnTo>
                      <a:lnTo>
                        <a:pt x="351" y="149"/>
                      </a:lnTo>
                      <a:lnTo>
                        <a:pt x="41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F5F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0" name="Freeform 37"/>
                <p:cNvSpPr>
                  <a:spLocks/>
                </p:cNvSpPr>
                <p:nvPr/>
              </p:nvSpPr>
              <p:spPr bwMode="auto">
                <a:xfrm>
                  <a:off x="2198" y="3426"/>
                  <a:ext cx="466" cy="48"/>
                </a:xfrm>
                <a:custGeom>
                  <a:avLst/>
                  <a:gdLst>
                    <a:gd name="T0" fmla="*/ 4 w 1397"/>
                    <a:gd name="T1" fmla="*/ 145 h 145"/>
                    <a:gd name="T2" fmla="*/ 1397 w 1397"/>
                    <a:gd name="T3" fmla="*/ 145 h 145"/>
                    <a:gd name="T4" fmla="*/ 1285 w 1397"/>
                    <a:gd name="T5" fmla="*/ 0 h 145"/>
                    <a:gd name="T6" fmla="*/ 0 w 1397"/>
                    <a:gd name="T7" fmla="*/ 0 h 145"/>
                    <a:gd name="T8" fmla="*/ 4 w 1397"/>
                    <a:gd name="T9" fmla="*/ 145 h 1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97" h="145">
                      <a:moveTo>
                        <a:pt x="4" y="145"/>
                      </a:moveTo>
                      <a:lnTo>
                        <a:pt x="1397" y="145"/>
                      </a:lnTo>
                      <a:lnTo>
                        <a:pt x="1285" y="0"/>
                      </a:lnTo>
                      <a:lnTo>
                        <a:pt x="0" y="0"/>
                      </a:lnTo>
                      <a:lnTo>
                        <a:pt x="4" y="145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1" name="Freeform 38"/>
                <p:cNvSpPr>
                  <a:spLocks/>
                </p:cNvSpPr>
                <p:nvPr/>
              </p:nvSpPr>
              <p:spPr bwMode="auto">
                <a:xfrm>
                  <a:off x="2204" y="3475"/>
                  <a:ext cx="459" cy="21"/>
                </a:xfrm>
                <a:custGeom>
                  <a:avLst/>
                  <a:gdLst>
                    <a:gd name="T0" fmla="*/ 9 w 1375"/>
                    <a:gd name="T1" fmla="*/ 0 h 61"/>
                    <a:gd name="T2" fmla="*/ 1375 w 1375"/>
                    <a:gd name="T3" fmla="*/ 0 h 61"/>
                    <a:gd name="T4" fmla="*/ 1230 w 1375"/>
                    <a:gd name="T5" fmla="*/ 61 h 61"/>
                    <a:gd name="T6" fmla="*/ 0 w 1375"/>
                    <a:gd name="T7" fmla="*/ 61 h 61"/>
                    <a:gd name="T8" fmla="*/ 9 w 1375"/>
                    <a:gd name="T9" fmla="*/ 0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75" h="61">
                      <a:moveTo>
                        <a:pt x="9" y="0"/>
                      </a:moveTo>
                      <a:lnTo>
                        <a:pt x="1375" y="0"/>
                      </a:lnTo>
                      <a:lnTo>
                        <a:pt x="1230" y="61"/>
                      </a:lnTo>
                      <a:lnTo>
                        <a:pt x="0" y="61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9F9F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2" name="Freeform 39"/>
                <p:cNvSpPr>
                  <a:spLocks/>
                </p:cNvSpPr>
                <p:nvPr/>
              </p:nvSpPr>
              <p:spPr bwMode="auto">
                <a:xfrm>
                  <a:off x="2531" y="3426"/>
                  <a:ext cx="90" cy="22"/>
                </a:xfrm>
                <a:custGeom>
                  <a:avLst/>
                  <a:gdLst>
                    <a:gd name="T0" fmla="*/ 0 w 269"/>
                    <a:gd name="T1" fmla="*/ 0 h 66"/>
                    <a:gd name="T2" fmla="*/ 216 w 269"/>
                    <a:gd name="T3" fmla="*/ 0 h 66"/>
                    <a:gd name="T4" fmla="*/ 269 w 269"/>
                    <a:gd name="T5" fmla="*/ 66 h 66"/>
                    <a:gd name="T6" fmla="*/ 53 w 269"/>
                    <a:gd name="T7" fmla="*/ 66 h 66"/>
                    <a:gd name="T8" fmla="*/ 0 w 269"/>
                    <a:gd name="T9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9" h="66">
                      <a:moveTo>
                        <a:pt x="0" y="0"/>
                      </a:moveTo>
                      <a:lnTo>
                        <a:pt x="216" y="0"/>
                      </a:lnTo>
                      <a:lnTo>
                        <a:pt x="269" y="66"/>
                      </a:lnTo>
                      <a:lnTo>
                        <a:pt x="53" y="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52" name="Group 40"/>
              <p:cNvGrpSpPr>
                <a:grpSpLocks/>
              </p:cNvGrpSpPr>
              <p:nvPr/>
            </p:nvGrpSpPr>
            <p:grpSpPr bwMode="auto">
              <a:xfrm>
                <a:off x="2113" y="3153"/>
                <a:ext cx="206" cy="443"/>
                <a:chOff x="2113" y="3153"/>
                <a:chExt cx="206" cy="443"/>
              </a:xfrm>
            </p:grpSpPr>
            <p:sp>
              <p:nvSpPr>
                <p:cNvPr id="53" name="Freeform 41"/>
                <p:cNvSpPr>
                  <a:spLocks/>
                </p:cNvSpPr>
                <p:nvPr/>
              </p:nvSpPr>
              <p:spPr bwMode="auto">
                <a:xfrm>
                  <a:off x="2138" y="3230"/>
                  <a:ext cx="131" cy="366"/>
                </a:xfrm>
                <a:custGeom>
                  <a:avLst/>
                  <a:gdLst>
                    <a:gd name="T0" fmla="*/ 0 w 395"/>
                    <a:gd name="T1" fmla="*/ 701 h 1098"/>
                    <a:gd name="T2" fmla="*/ 348 w 395"/>
                    <a:gd name="T3" fmla="*/ 1098 h 1098"/>
                    <a:gd name="T4" fmla="*/ 395 w 395"/>
                    <a:gd name="T5" fmla="*/ 982 h 1098"/>
                    <a:gd name="T6" fmla="*/ 395 w 395"/>
                    <a:gd name="T7" fmla="*/ 189 h 1098"/>
                    <a:gd name="T8" fmla="*/ 249 w 395"/>
                    <a:gd name="T9" fmla="*/ 0 h 1098"/>
                    <a:gd name="T10" fmla="*/ 0 w 395"/>
                    <a:gd name="T11" fmla="*/ 0 h 1098"/>
                    <a:gd name="T12" fmla="*/ 0 w 395"/>
                    <a:gd name="T13" fmla="*/ 701 h 10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95" h="1098">
                      <a:moveTo>
                        <a:pt x="0" y="701"/>
                      </a:moveTo>
                      <a:lnTo>
                        <a:pt x="348" y="1098"/>
                      </a:lnTo>
                      <a:lnTo>
                        <a:pt x="395" y="982"/>
                      </a:lnTo>
                      <a:lnTo>
                        <a:pt x="395" y="189"/>
                      </a:lnTo>
                      <a:lnTo>
                        <a:pt x="249" y="0"/>
                      </a:lnTo>
                      <a:lnTo>
                        <a:pt x="0" y="0"/>
                      </a:lnTo>
                      <a:lnTo>
                        <a:pt x="0" y="701"/>
                      </a:lnTo>
                      <a:close/>
                    </a:path>
                  </a:pathLst>
                </a:custGeom>
                <a:solidFill>
                  <a:srgbClr val="5F3F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grpSp>
              <p:nvGrpSpPr>
                <p:cNvPr id="54" name="Group 42"/>
                <p:cNvGrpSpPr>
                  <a:grpSpLocks/>
                </p:cNvGrpSpPr>
                <p:nvPr/>
              </p:nvGrpSpPr>
              <p:grpSpPr bwMode="auto">
                <a:xfrm>
                  <a:off x="2113" y="3153"/>
                  <a:ext cx="178" cy="125"/>
                  <a:chOff x="2113" y="3153"/>
                  <a:chExt cx="178" cy="125"/>
                </a:xfrm>
              </p:grpSpPr>
              <p:sp>
                <p:nvSpPr>
                  <p:cNvPr id="56" name="Freeform 43"/>
                  <p:cNvSpPr>
                    <a:spLocks/>
                  </p:cNvSpPr>
                  <p:nvPr/>
                </p:nvSpPr>
                <p:spPr bwMode="auto">
                  <a:xfrm>
                    <a:off x="2138" y="3179"/>
                    <a:ext cx="109" cy="99"/>
                  </a:xfrm>
                  <a:custGeom>
                    <a:avLst/>
                    <a:gdLst>
                      <a:gd name="T0" fmla="*/ 0 w 328"/>
                      <a:gd name="T1" fmla="*/ 199 h 296"/>
                      <a:gd name="T2" fmla="*/ 250 w 328"/>
                      <a:gd name="T3" fmla="*/ 199 h 296"/>
                      <a:gd name="T4" fmla="*/ 328 w 328"/>
                      <a:gd name="T5" fmla="*/ 296 h 296"/>
                      <a:gd name="T6" fmla="*/ 328 w 328"/>
                      <a:gd name="T7" fmla="*/ 115 h 296"/>
                      <a:gd name="T8" fmla="*/ 217 w 328"/>
                      <a:gd name="T9" fmla="*/ 0 h 296"/>
                      <a:gd name="T10" fmla="*/ 0 w 328"/>
                      <a:gd name="T11" fmla="*/ 0 h 296"/>
                      <a:gd name="T12" fmla="*/ 0 w 328"/>
                      <a:gd name="T13" fmla="*/ 199 h 2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28" h="296">
                        <a:moveTo>
                          <a:pt x="0" y="199"/>
                        </a:moveTo>
                        <a:lnTo>
                          <a:pt x="250" y="199"/>
                        </a:lnTo>
                        <a:lnTo>
                          <a:pt x="328" y="296"/>
                        </a:lnTo>
                        <a:lnTo>
                          <a:pt x="328" y="115"/>
                        </a:lnTo>
                        <a:lnTo>
                          <a:pt x="217" y="0"/>
                        </a:lnTo>
                        <a:lnTo>
                          <a:pt x="0" y="0"/>
                        </a:lnTo>
                        <a:lnTo>
                          <a:pt x="0" y="199"/>
                        </a:lnTo>
                        <a:close/>
                      </a:path>
                    </a:pathLst>
                  </a:custGeom>
                  <a:solidFill>
                    <a:srgbClr val="6A35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57" name="Freeform 44"/>
                  <p:cNvSpPr>
                    <a:spLocks/>
                  </p:cNvSpPr>
                  <p:nvPr/>
                </p:nvSpPr>
                <p:spPr bwMode="auto">
                  <a:xfrm>
                    <a:off x="2113" y="3181"/>
                    <a:ext cx="109" cy="65"/>
                  </a:xfrm>
                  <a:custGeom>
                    <a:avLst/>
                    <a:gdLst>
                      <a:gd name="T0" fmla="*/ 327 w 327"/>
                      <a:gd name="T1" fmla="*/ 0 h 195"/>
                      <a:gd name="T2" fmla="*/ 327 w 327"/>
                      <a:gd name="T3" fmla="*/ 195 h 195"/>
                      <a:gd name="T4" fmla="*/ 68 w 327"/>
                      <a:gd name="T5" fmla="*/ 195 h 195"/>
                      <a:gd name="T6" fmla="*/ 51 w 327"/>
                      <a:gd name="T7" fmla="*/ 191 h 195"/>
                      <a:gd name="T8" fmla="*/ 32 w 327"/>
                      <a:gd name="T9" fmla="*/ 185 h 195"/>
                      <a:gd name="T10" fmla="*/ 15 w 327"/>
                      <a:gd name="T11" fmla="*/ 172 h 195"/>
                      <a:gd name="T12" fmla="*/ 5 w 327"/>
                      <a:gd name="T13" fmla="*/ 161 h 195"/>
                      <a:gd name="T14" fmla="*/ 0 w 327"/>
                      <a:gd name="T15" fmla="*/ 145 h 195"/>
                      <a:gd name="T16" fmla="*/ 0 w 327"/>
                      <a:gd name="T17" fmla="*/ 0 h 195"/>
                      <a:gd name="T18" fmla="*/ 327 w 327"/>
                      <a:gd name="T19" fmla="*/ 0 h 1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327" h="195">
                        <a:moveTo>
                          <a:pt x="327" y="0"/>
                        </a:moveTo>
                        <a:lnTo>
                          <a:pt x="327" y="195"/>
                        </a:lnTo>
                        <a:lnTo>
                          <a:pt x="68" y="195"/>
                        </a:lnTo>
                        <a:lnTo>
                          <a:pt x="51" y="191"/>
                        </a:lnTo>
                        <a:lnTo>
                          <a:pt x="32" y="185"/>
                        </a:lnTo>
                        <a:lnTo>
                          <a:pt x="15" y="172"/>
                        </a:lnTo>
                        <a:lnTo>
                          <a:pt x="5" y="161"/>
                        </a:lnTo>
                        <a:lnTo>
                          <a:pt x="0" y="145"/>
                        </a:lnTo>
                        <a:lnTo>
                          <a:pt x="0" y="0"/>
                        </a:lnTo>
                        <a:lnTo>
                          <a:pt x="327" y="0"/>
                        </a:lnTo>
                        <a:close/>
                      </a:path>
                    </a:pathLst>
                  </a:custGeom>
                  <a:solidFill>
                    <a:srgbClr val="7F3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58" name="Freeform 45"/>
                  <p:cNvSpPr>
                    <a:spLocks/>
                  </p:cNvSpPr>
                  <p:nvPr/>
                </p:nvSpPr>
                <p:spPr bwMode="auto">
                  <a:xfrm>
                    <a:off x="2113" y="3153"/>
                    <a:ext cx="178" cy="71"/>
                  </a:xfrm>
                  <a:custGeom>
                    <a:avLst/>
                    <a:gdLst>
                      <a:gd name="T0" fmla="*/ 162 w 534"/>
                      <a:gd name="T1" fmla="*/ 0 h 213"/>
                      <a:gd name="T2" fmla="*/ 345 w 534"/>
                      <a:gd name="T3" fmla="*/ 0 h 213"/>
                      <a:gd name="T4" fmla="*/ 534 w 534"/>
                      <a:gd name="T5" fmla="*/ 213 h 213"/>
                      <a:gd name="T6" fmla="*/ 398 w 534"/>
                      <a:gd name="T7" fmla="*/ 213 h 213"/>
                      <a:gd name="T8" fmla="*/ 330 w 534"/>
                      <a:gd name="T9" fmla="*/ 134 h 213"/>
                      <a:gd name="T10" fmla="*/ 58 w 534"/>
                      <a:gd name="T11" fmla="*/ 134 h 213"/>
                      <a:gd name="T12" fmla="*/ 39 w 534"/>
                      <a:gd name="T13" fmla="*/ 132 h 213"/>
                      <a:gd name="T14" fmla="*/ 26 w 534"/>
                      <a:gd name="T15" fmla="*/ 127 h 213"/>
                      <a:gd name="T16" fmla="*/ 13 w 534"/>
                      <a:gd name="T17" fmla="*/ 120 h 213"/>
                      <a:gd name="T18" fmla="*/ 3 w 534"/>
                      <a:gd name="T19" fmla="*/ 104 h 213"/>
                      <a:gd name="T20" fmla="*/ 0 w 534"/>
                      <a:gd name="T21" fmla="*/ 83 h 213"/>
                      <a:gd name="T22" fmla="*/ 5 w 534"/>
                      <a:gd name="T23" fmla="*/ 63 h 213"/>
                      <a:gd name="T24" fmla="*/ 16 w 534"/>
                      <a:gd name="T25" fmla="*/ 51 h 213"/>
                      <a:gd name="T26" fmla="*/ 35 w 534"/>
                      <a:gd name="T27" fmla="*/ 44 h 213"/>
                      <a:gd name="T28" fmla="*/ 202 w 534"/>
                      <a:gd name="T29" fmla="*/ 44 h 213"/>
                      <a:gd name="T30" fmla="*/ 162 w 534"/>
                      <a:gd name="T31" fmla="*/ 0 h 2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534" h="213">
                        <a:moveTo>
                          <a:pt x="162" y="0"/>
                        </a:moveTo>
                        <a:lnTo>
                          <a:pt x="345" y="0"/>
                        </a:lnTo>
                        <a:lnTo>
                          <a:pt x="534" y="213"/>
                        </a:lnTo>
                        <a:lnTo>
                          <a:pt x="398" y="213"/>
                        </a:lnTo>
                        <a:lnTo>
                          <a:pt x="330" y="134"/>
                        </a:lnTo>
                        <a:lnTo>
                          <a:pt x="58" y="134"/>
                        </a:lnTo>
                        <a:lnTo>
                          <a:pt x="39" y="132"/>
                        </a:lnTo>
                        <a:lnTo>
                          <a:pt x="26" y="127"/>
                        </a:lnTo>
                        <a:lnTo>
                          <a:pt x="13" y="120"/>
                        </a:lnTo>
                        <a:lnTo>
                          <a:pt x="3" y="104"/>
                        </a:lnTo>
                        <a:lnTo>
                          <a:pt x="0" y="83"/>
                        </a:lnTo>
                        <a:lnTo>
                          <a:pt x="5" y="63"/>
                        </a:lnTo>
                        <a:lnTo>
                          <a:pt x="16" y="51"/>
                        </a:lnTo>
                        <a:lnTo>
                          <a:pt x="35" y="44"/>
                        </a:lnTo>
                        <a:lnTo>
                          <a:pt x="202" y="44"/>
                        </a:lnTo>
                        <a:lnTo>
                          <a:pt x="162" y="0"/>
                        </a:lnTo>
                        <a:close/>
                      </a:path>
                    </a:pathLst>
                  </a:custGeom>
                  <a:solidFill>
                    <a:srgbClr val="BF7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sp>
              <p:nvSpPr>
                <p:cNvPr id="55" name="Freeform 46"/>
                <p:cNvSpPr>
                  <a:spLocks/>
                </p:cNvSpPr>
                <p:nvPr/>
              </p:nvSpPr>
              <p:spPr bwMode="auto">
                <a:xfrm>
                  <a:off x="2246" y="3225"/>
                  <a:ext cx="73" cy="266"/>
                </a:xfrm>
                <a:custGeom>
                  <a:avLst/>
                  <a:gdLst>
                    <a:gd name="T0" fmla="*/ 0 w 220"/>
                    <a:gd name="T1" fmla="*/ 0 h 799"/>
                    <a:gd name="T2" fmla="*/ 0 w 220"/>
                    <a:gd name="T3" fmla="*/ 799 h 799"/>
                    <a:gd name="T4" fmla="*/ 220 w 220"/>
                    <a:gd name="T5" fmla="*/ 799 h 799"/>
                    <a:gd name="T6" fmla="*/ 134 w 220"/>
                    <a:gd name="T7" fmla="*/ 0 h 799"/>
                    <a:gd name="T8" fmla="*/ 0 w 220"/>
                    <a:gd name="T9" fmla="*/ 0 h 7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0" h="799">
                      <a:moveTo>
                        <a:pt x="0" y="0"/>
                      </a:moveTo>
                      <a:lnTo>
                        <a:pt x="0" y="799"/>
                      </a:lnTo>
                      <a:lnTo>
                        <a:pt x="220" y="799"/>
                      </a:lnTo>
                      <a:lnTo>
                        <a:pt x="13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7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  <p:grpSp>
          <p:nvGrpSpPr>
            <p:cNvPr id="35" name="Group 47"/>
            <p:cNvGrpSpPr>
              <a:grpSpLocks/>
            </p:cNvGrpSpPr>
            <p:nvPr/>
          </p:nvGrpSpPr>
          <p:grpSpPr bwMode="auto">
            <a:xfrm>
              <a:off x="2246" y="3491"/>
              <a:ext cx="532" cy="136"/>
              <a:chOff x="2246" y="3491"/>
              <a:chExt cx="532" cy="136"/>
            </a:xfrm>
          </p:grpSpPr>
          <p:grpSp>
            <p:nvGrpSpPr>
              <p:cNvPr id="36" name="Group 48"/>
              <p:cNvGrpSpPr>
                <a:grpSpLocks/>
              </p:cNvGrpSpPr>
              <p:nvPr/>
            </p:nvGrpSpPr>
            <p:grpSpPr bwMode="auto">
              <a:xfrm>
                <a:off x="2246" y="3491"/>
                <a:ext cx="532" cy="136"/>
                <a:chOff x="2246" y="3491"/>
                <a:chExt cx="532" cy="136"/>
              </a:xfrm>
            </p:grpSpPr>
            <p:sp>
              <p:nvSpPr>
                <p:cNvPr id="47" name="Freeform 49"/>
                <p:cNvSpPr>
                  <a:spLocks/>
                </p:cNvSpPr>
                <p:nvPr/>
              </p:nvSpPr>
              <p:spPr bwMode="auto">
                <a:xfrm>
                  <a:off x="2555" y="3578"/>
                  <a:ext cx="137" cy="49"/>
                </a:xfrm>
                <a:custGeom>
                  <a:avLst/>
                  <a:gdLst>
                    <a:gd name="T0" fmla="*/ 0 w 411"/>
                    <a:gd name="T1" fmla="*/ 0 h 148"/>
                    <a:gd name="T2" fmla="*/ 69 w 411"/>
                    <a:gd name="T3" fmla="*/ 148 h 148"/>
                    <a:gd name="T4" fmla="*/ 349 w 411"/>
                    <a:gd name="T5" fmla="*/ 148 h 148"/>
                    <a:gd name="T6" fmla="*/ 411 w 411"/>
                    <a:gd name="T7" fmla="*/ 0 h 148"/>
                    <a:gd name="T8" fmla="*/ 0 w 411"/>
                    <a:gd name="T9" fmla="*/ 0 h 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1" h="148">
                      <a:moveTo>
                        <a:pt x="0" y="0"/>
                      </a:moveTo>
                      <a:lnTo>
                        <a:pt x="69" y="148"/>
                      </a:lnTo>
                      <a:lnTo>
                        <a:pt x="349" y="148"/>
                      </a:lnTo>
                      <a:lnTo>
                        <a:pt x="41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F5F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48" name="Freeform 50"/>
                <p:cNvSpPr>
                  <a:spLocks/>
                </p:cNvSpPr>
                <p:nvPr/>
              </p:nvSpPr>
              <p:spPr bwMode="auto">
                <a:xfrm>
                  <a:off x="2312" y="3527"/>
                  <a:ext cx="466" cy="48"/>
                </a:xfrm>
                <a:custGeom>
                  <a:avLst/>
                  <a:gdLst>
                    <a:gd name="T0" fmla="*/ 4 w 1397"/>
                    <a:gd name="T1" fmla="*/ 143 h 143"/>
                    <a:gd name="T2" fmla="*/ 1397 w 1397"/>
                    <a:gd name="T3" fmla="*/ 143 h 143"/>
                    <a:gd name="T4" fmla="*/ 1285 w 1397"/>
                    <a:gd name="T5" fmla="*/ 0 h 143"/>
                    <a:gd name="T6" fmla="*/ 0 w 1397"/>
                    <a:gd name="T7" fmla="*/ 0 h 143"/>
                    <a:gd name="T8" fmla="*/ 4 w 1397"/>
                    <a:gd name="T9" fmla="*/ 143 h 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97" h="143">
                      <a:moveTo>
                        <a:pt x="4" y="143"/>
                      </a:moveTo>
                      <a:lnTo>
                        <a:pt x="1397" y="143"/>
                      </a:lnTo>
                      <a:lnTo>
                        <a:pt x="1285" y="0"/>
                      </a:lnTo>
                      <a:lnTo>
                        <a:pt x="0" y="0"/>
                      </a:lnTo>
                      <a:lnTo>
                        <a:pt x="4" y="143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49" name="Freeform 51"/>
                <p:cNvSpPr>
                  <a:spLocks/>
                </p:cNvSpPr>
                <p:nvPr/>
              </p:nvSpPr>
              <p:spPr bwMode="auto">
                <a:xfrm>
                  <a:off x="2246" y="3491"/>
                  <a:ext cx="527" cy="105"/>
                </a:xfrm>
                <a:custGeom>
                  <a:avLst/>
                  <a:gdLst>
                    <a:gd name="T0" fmla="*/ 0 w 1582"/>
                    <a:gd name="T1" fmla="*/ 0 h 317"/>
                    <a:gd name="T2" fmla="*/ 223 w 1582"/>
                    <a:gd name="T3" fmla="*/ 0 h 317"/>
                    <a:gd name="T4" fmla="*/ 223 w 1582"/>
                    <a:gd name="T5" fmla="*/ 80 h 317"/>
                    <a:gd name="T6" fmla="*/ 206 w 1582"/>
                    <a:gd name="T7" fmla="*/ 253 h 317"/>
                    <a:gd name="T8" fmla="*/ 1582 w 1582"/>
                    <a:gd name="T9" fmla="*/ 253 h 317"/>
                    <a:gd name="T10" fmla="*/ 1439 w 1582"/>
                    <a:gd name="T11" fmla="*/ 317 h 317"/>
                    <a:gd name="T12" fmla="*/ 23 w 1582"/>
                    <a:gd name="T13" fmla="*/ 317 h 317"/>
                    <a:gd name="T14" fmla="*/ 0 w 1582"/>
                    <a:gd name="T15" fmla="*/ 173 h 317"/>
                    <a:gd name="T16" fmla="*/ 0 w 1582"/>
                    <a:gd name="T17" fmla="*/ 0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82" h="317">
                      <a:moveTo>
                        <a:pt x="0" y="0"/>
                      </a:moveTo>
                      <a:lnTo>
                        <a:pt x="223" y="0"/>
                      </a:lnTo>
                      <a:lnTo>
                        <a:pt x="223" y="80"/>
                      </a:lnTo>
                      <a:lnTo>
                        <a:pt x="206" y="253"/>
                      </a:lnTo>
                      <a:lnTo>
                        <a:pt x="1582" y="253"/>
                      </a:lnTo>
                      <a:lnTo>
                        <a:pt x="1439" y="317"/>
                      </a:lnTo>
                      <a:lnTo>
                        <a:pt x="23" y="317"/>
                      </a:lnTo>
                      <a:lnTo>
                        <a:pt x="0" y="17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F9F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0" name="Freeform 52"/>
                <p:cNvSpPr>
                  <a:spLocks/>
                </p:cNvSpPr>
                <p:nvPr/>
              </p:nvSpPr>
              <p:spPr bwMode="auto">
                <a:xfrm>
                  <a:off x="2643" y="3527"/>
                  <a:ext cx="89" cy="23"/>
                </a:xfrm>
                <a:custGeom>
                  <a:avLst/>
                  <a:gdLst>
                    <a:gd name="T0" fmla="*/ 0 w 269"/>
                    <a:gd name="T1" fmla="*/ 0 h 67"/>
                    <a:gd name="T2" fmla="*/ 217 w 269"/>
                    <a:gd name="T3" fmla="*/ 0 h 67"/>
                    <a:gd name="T4" fmla="*/ 269 w 269"/>
                    <a:gd name="T5" fmla="*/ 67 h 67"/>
                    <a:gd name="T6" fmla="*/ 53 w 269"/>
                    <a:gd name="T7" fmla="*/ 67 h 67"/>
                    <a:gd name="T8" fmla="*/ 0 w 269"/>
                    <a:gd name="T9" fmla="*/ 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9" h="67">
                      <a:moveTo>
                        <a:pt x="0" y="0"/>
                      </a:moveTo>
                      <a:lnTo>
                        <a:pt x="217" y="0"/>
                      </a:lnTo>
                      <a:lnTo>
                        <a:pt x="269" y="67"/>
                      </a:lnTo>
                      <a:lnTo>
                        <a:pt x="53" y="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37" name="Group 53"/>
              <p:cNvGrpSpPr>
                <a:grpSpLocks/>
              </p:cNvGrpSpPr>
              <p:nvPr/>
            </p:nvGrpSpPr>
            <p:grpSpPr bwMode="auto">
              <a:xfrm>
                <a:off x="2269" y="3513"/>
                <a:ext cx="30" cy="62"/>
                <a:chOff x="2269" y="3513"/>
                <a:chExt cx="30" cy="62"/>
              </a:xfrm>
            </p:grpSpPr>
            <p:grpSp>
              <p:nvGrpSpPr>
                <p:cNvPr id="38" name="Group 54"/>
                <p:cNvGrpSpPr>
                  <a:grpSpLocks/>
                </p:cNvGrpSpPr>
                <p:nvPr/>
              </p:nvGrpSpPr>
              <p:grpSpPr bwMode="auto">
                <a:xfrm>
                  <a:off x="2271" y="3513"/>
                  <a:ext cx="28" cy="62"/>
                  <a:chOff x="2271" y="3513"/>
                  <a:chExt cx="28" cy="62"/>
                </a:xfrm>
              </p:grpSpPr>
              <p:sp>
                <p:nvSpPr>
                  <p:cNvPr id="45" name="Oval 55"/>
                  <p:cNvSpPr>
                    <a:spLocks noChangeArrowheads="1"/>
                  </p:cNvSpPr>
                  <p:nvPr/>
                </p:nvSpPr>
                <p:spPr bwMode="auto">
                  <a:xfrm>
                    <a:off x="2272" y="3549"/>
                    <a:ext cx="27" cy="26"/>
                  </a:xfrm>
                  <a:prstGeom prst="ellipse">
                    <a:avLst/>
                  </a:prstGeom>
                  <a:solidFill>
                    <a:srgbClr val="3F3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46" name="Oval 56"/>
                  <p:cNvSpPr>
                    <a:spLocks noChangeArrowheads="1"/>
                  </p:cNvSpPr>
                  <p:nvPr/>
                </p:nvSpPr>
                <p:spPr bwMode="auto">
                  <a:xfrm>
                    <a:off x="2271" y="3513"/>
                    <a:ext cx="27" cy="27"/>
                  </a:xfrm>
                  <a:prstGeom prst="ellipse">
                    <a:avLst/>
                  </a:prstGeom>
                  <a:solidFill>
                    <a:srgbClr val="3F3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39" name="Group 57"/>
                <p:cNvGrpSpPr>
                  <a:grpSpLocks/>
                </p:cNvGrpSpPr>
                <p:nvPr/>
              </p:nvGrpSpPr>
              <p:grpSpPr bwMode="auto">
                <a:xfrm>
                  <a:off x="2269" y="3513"/>
                  <a:ext cx="28" cy="62"/>
                  <a:chOff x="2269" y="3513"/>
                  <a:chExt cx="28" cy="62"/>
                </a:xfrm>
              </p:grpSpPr>
              <p:sp>
                <p:nvSpPr>
                  <p:cNvPr id="43" name="Oval 58"/>
                  <p:cNvSpPr>
                    <a:spLocks noChangeArrowheads="1"/>
                  </p:cNvSpPr>
                  <p:nvPr/>
                </p:nvSpPr>
                <p:spPr bwMode="auto">
                  <a:xfrm>
                    <a:off x="2269" y="3549"/>
                    <a:ext cx="28" cy="26"/>
                  </a:xfrm>
                  <a:prstGeom prst="ellipse">
                    <a:avLst/>
                  </a:pr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44" name="Oval 59"/>
                  <p:cNvSpPr>
                    <a:spLocks noChangeArrowheads="1"/>
                  </p:cNvSpPr>
                  <p:nvPr/>
                </p:nvSpPr>
                <p:spPr bwMode="auto">
                  <a:xfrm>
                    <a:off x="2269" y="3513"/>
                    <a:ext cx="27" cy="27"/>
                  </a:xfrm>
                  <a:prstGeom prst="ellipse">
                    <a:avLst/>
                  </a:pr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40" name="Group 60"/>
                <p:cNvGrpSpPr>
                  <a:grpSpLocks/>
                </p:cNvGrpSpPr>
                <p:nvPr/>
              </p:nvGrpSpPr>
              <p:grpSpPr bwMode="auto">
                <a:xfrm>
                  <a:off x="2270" y="3513"/>
                  <a:ext cx="28" cy="62"/>
                  <a:chOff x="2270" y="3513"/>
                  <a:chExt cx="28" cy="62"/>
                </a:xfrm>
              </p:grpSpPr>
              <p:sp>
                <p:nvSpPr>
                  <p:cNvPr id="41" name="Oval 61"/>
                  <p:cNvSpPr>
                    <a:spLocks noChangeArrowheads="1"/>
                  </p:cNvSpPr>
                  <p:nvPr/>
                </p:nvSpPr>
                <p:spPr bwMode="auto">
                  <a:xfrm>
                    <a:off x="2271" y="3549"/>
                    <a:ext cx="27" cy="26"/>
                  </a:xfrm>
                  <a:prstGeom prst="ellipse">
                    <a:avLst/>
                  </a:pr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42" name="Oval 62"/>
                  <p:cNvSpPr>
                    <a:spLocks noChangeArrowheads="1"/>
                  </p:cNvSpPr>
                  <p:nvPr/>
                </p:nvSpPr>
                <p:spPr bwMode="auto">
                  <a:xfrm>
                    <a:off x="2270" y="3513"/>
                    <a:ext cx="27" cy="27"/>
                  </a:xfrm>
                  <a:prstGeom prst="ellipse">
                    <a:avLst/>
                  </a:pr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</p:grpSp>
        </p:grpSp>
      </p:grpSp>
      <p:grpSp>
        <p:nvGrpSpPr>
          <p:cNvPr id="63" name="Group 63"/>
          <p:cNvGrpSpPr>
            <a:grpSpLocks/>
          </p:cNvGrpSpPr>
          <p:nvPr/>
        </p:nvGrpSpPr>
        <p:grpSpPr bwMode="auto">
          <a:xfrm>
            <a:off x="3048000" y="4191000"/>
            <a:ext cx="508000" cy="1600200"/>
            <a:chOff x="1920" y="2640"/>
            <a:chExt cx="320" cy="1008"/>
          </a:xfrm>
        </p:grpSpPr>
        <p:grpSp>
          <p:nvGrpSpPr>
            <p:cNvPr id="64" name="Group 64"/>
            <p:cNvGrpSpPr>
              <a:grpSpLocks/>
            </p:cNvGrpSpPr>
            <p:nvPr/>
          </p:nvGrpSpPr>
          <p:grpSpPr bwMode="auto">
            <a:xfrm>
              <a:off x="1920" y="2640"/>
              <a:ext cx="320" cy="910"/>
              <a:chOff x="1920" y="2640"/>
              <a:chExt cx="320" cy="910"/>
            </a:xfrm>
          </p:grpSpPr>
          <p:grpSp>
            <p:nvGrpSpPr>
              <p:cNvPr id="72" name="Group 65"/>
              <p:cNvGrpSpPr>
                <a:grpSpLocks/>
              </p:cNvGrpSpPr>
              <p:nvPr/>
            </p:nvGrpSpPr>
            <p:grpSpPr bwMode="auto">
              <a:xfrm>
                <a:off x="2034" y="3257"/>
                <a:ext cx="206" cy="293"/>
                <a:chOff x="2034" y="3257"/>
                <a:chExt cx="206" cy="293"/>
              </a:xfrm>
            </p:grpSpPr>
            <p:sp>
              <p:nvSpPr>
                <p:cNvPr id="86" name="Freeform 66"/>
                <p:cNvSpPr>
                  <a:spLocks/>
                </p:cNvSpPr>
                <p:nvPr/>
              </p:nvSpPr>
              <p:spPr bwMode="auto">
                <a:xfrm>
                  <a:off x="2034" y="3398"/>
                  <a:ext cx="206" cy="152"/>
                </a:xfrm>
                <a:custGeom>
                  <a:avLst/>
                  <a:gdLst>
                    <a:gd name="T0" fmla="*/ 342 w 617"/>
                    <a:gd name="T1" fmla="*/ 0 h 456"/>
                    <a:gd name="T2" fmla="*/ 412 w 617"/>
                    <a:gd name="T3" fmla="*/ 50 h 456"/>
                    <a:gd name="T4" fmla="*/ 457 w 617"/>
                    <a:gd name="T5" fmla="*/ 86 h 456"/>
                    <a:gd name="T6" fmla="*/ 491 w 617"/>
                    <a:gd name="T7" fmla="*/ 116 h 456"/>
                    <a:gd name="T8" fmla="*/ 516 w 617"/>
                    <a:gd name="T9" fmla="*/ 146 h 456"/>
                    <a:gd name="T10" fmla="*/ 556 w 617"/>
                    <a:gd name="T11" fmla="*/ 194 h 456"/>
                    <a:gd name="T12" fmla="*/ 584 w 617"/>
                    <a:gd name="T13" fmla="*/ 236 h 456"/>
                    <a:gd name="T14" fmla="*/ 600 w 617"/>
                    <a:gd name="T15" fmla="*/ 263 h 456"/>
                    <a:gd name="T16" fmla="*/ 609 w 617"/>
                    <a:gd name="T17" fmla="*/ 295 h 456"/>
                    <a:gd name="T18" fmla="*/ 617 w 617"/>
                    <a:gd name="T19" fmla="*/ 330 h 456"/>
                    <a:gd name="T20" fmla="*/ 611 w 617"/>
                    <a:gd name="T21" fmla="*/ 362 h 456"/>
                    <a:gd name="T22" fmla="*/ 603 w 617"/>
                    <a:gd name="T23" fmla="*/ 395 h 456"/>
                    <a:gd name="T24" fmla="*/ 590 w 617"/>
                    <a:gd name="T25" fmla="*/ 416 h 456"/>
                    <a:gd name="T26" fmla="*/ 574 w 617"/>
                    <a:gd name="T27" fmla="*/ 435 h 456"/>
                    <a:gd name="T28" fmla="*/ 550 w 617"/>
                    <a:gd name="T29" fmla="*/ 449 h 456"/>
                    <a:gd name="T30" fmla="*/ 521 w 617"/>
                    <a:gd name="T31" fmla="*/ 456 h 456"/>
                    <a:gd name="T32" fmla="*/ 486 w 617"/>
                    <a:gd name="T33" fmla="*/ 451 h 456"/>
                    <a:gd name="T34" fmla="*/ 460 w 617"/>
                    <a:gd name="T35" fmla="*/ 442 h 456"/>
                    <a:gd name="T36" fmla="*/ 434 w 617"/>
                    <a:gd name="T37" fmla="*/ 429 h 456"/>
                    <a:gd name="T38" fmla="*/ 408 w 617"/>
                    <a:gd name="T39" fmla="*/ 415 h 456"/>
                    <a:gd name="T40" fmla="*/ 384 w 617"/>
                    <a:gd name="T41" fmla="*/ 396 h 456"/>
                    <a:gd name="T42" fmla="*/ 172 w 617"/>
                    <a:gd name="T43" fmla="*/ 233 h 456"/>
                    <a:gd name="T44" fmla="*/ 108 w 617"/>
                    <a:gd name="T45" fmla="*/ 229 h 456"/>
                    <a:gd name="T46" fmla="*/ 0 w 617"/>
                    <a:gd name="T47" fmla="*/ 196 h 456"/>
                    <a:gd name="T48" fmla="*/ 37 w 617"/>
                    <a:gd name="T49" fmla="*/ 68 h 456"/>
                    <a:gd name="T50" fmla="*/ 213 w 617"/>
                    <a:gd name="T51" fmla="*/ 27 h 456"/>
                    <a:gd name="T52" fmla="*/ 387 w 617"/>
                    <a:gd name="T53" fmla="*/ 232 h 456"/>
                    <a:gd name="T54" fmla="*/ 407 w 617"/>
                    <a:gd name="T55" fmla="*/ 255 h 456"/>
                    <a:gd name="T56" fmla="*/ 428 w 617"/>
                    <a:gd name="T57" fmla="*/ 282 h 456"/>
                    <a:gd name="T58" fmla="*/ 450 w 617"/>
                    <a:gd name="T59" fmla="*/ 305 h 456"/>
                    <a:gd name="T60" fmla="*/ 471 w 617"/>
                    <a:gd name="T61" fmla="*/ 323 h 456"/>
                    <a:gd name="T62" fmla="*/ 491 w 617"/>
                    <a:gd name="T63" fmla="*/ 339 h 456"/>
                    <a:gd name="T64" fmla="*/ 516 w 617"/>
                    <a:gd name="T65" fmla="*/ 342 h 456"/>
                    <a:gd name="T66" fmla="*/ 533 w 617"/>
                    <a:gd name="T67" fmla="*/ 336 h 456"/>
                    <a:gd name="T68" fmla="*/ 546 w 617"/>
                    <a:gd name="T69" fmla="*/ 318 h 456"/>
                    <a:gd name="T70" fmla="*/ 543 w 617"/>
                    <a:gd name="T71" fmla="*/ 299 h 456"/>
                    <a:gd name="T72" fmla="*/ 534 w 617"/>
                    <a:gd name="T73" fmla="*/ 278 h 456"/>
                    <a:gd name="T74" fmla="*/ 521 w 617"/>
                    <a:gd name="T75" fmla="*/ 256 h 456"/>
                    <a:gd name="T76" fmla="*/ 498 w 617"/>
                    <a:gd name="T77" fmla="*/ 226 h 456"/>
                    <a:gd name="T78" fmla="*/ 471 w 617"/>
                    <a:gd name="T79" fmla="*/ 190 h 456"/>
                    <a:gd name="T80" fmla="*/ 434 w 617"/>
                    <a:gd name="T81" fmla="*/ 154 h 456"/>
                    <a:gd name="T82" fmla="*/ 372 w 617"/>
                    <a:gd name="T83" fmla="*/ 104 h 456"/>
                    <a:gd name="T84" fmla="*/ 328 w 617"/>
                    <a:gd name="T85" fmla="*/ 73 h 456"/>
                    <a:gd name="T86" fmla="*/ 342 w 617"/>
                    <a:gd name="T87" fmla="*/ 0 h 4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617" h="456">
                      <a:moveTo>
                        <a:pt x="342" y="0"/>
                      </a:moveTo>
                      <a:lnTo>
                        <a:pt x="412" y="50"/>
                      </a:lnTo>
                      <a:lnTo>
                        <a:pt x="457" y="86"/>
                      </a:lnTo>
                      <a:lnTo>
                        <a:pt x="491" y="116"/>
                      </a:lnTo>
                      <a:lnTo>
                        <a:pt x="516" y="146"/>
                      </a:lnTo>
                      <a:lnTo>
                        <a:pt x="556" y="194"/>
                      </a:lnTo>
                      <a:lnTo>
                        <a:pt x="584" y="236"/>
                      </a:lnTo>
                      <a:lnTo>
                        <a:pt x="600" y="263"/>
                      </a:lnTo>
                      <a:lnTo>
                        <a:pt x="609" y="295"/>
                      </a:lnTo>
                      <a:lnTo>
                        <a:pt x="617" y="330"/>
                      </a:lnTo>
                      <a:lnTo>
                        <a:pt x="611" y="362"/>
                      </a:lnTo>
                      <a:lnTo>
                        <a:pt x="603" y="395"/>
                      </a:lnTo>
                      <a:lnTo>
                        <a:pt x="590" y="416"/>
                      </a:lnTo>
                      <a:lnTo>
                        <a:pt x="574" y="435"/>
                      </a:lnTo>
                      <a:lnTo>
                        <a:pt x="550" y="449"/>
                      </a:lnTo>
                      <a:lnTo>
                        <a:pt x="521" y="456"/>
                      </a:lnTo>
                      <a:lnTo>
                        <a:pt x="486" y="451"/>
                      </a:lnTo>
                      <a:lnTo>
                        <a:pt x="460" y="442"/>
                      </a:lnTo>
                      <a:lnTo>
                        <a:pt x="434" y="429"/>
                      </a:lnTo>
                      <a:lnTo>
                        <a:pt x="408" y="415"/>
                      </a:lnTo>
                      <a:lnTo>
                        <a:pt x="384" y="396"/>
                      </a:lnTo>
                      <a:lnTo>
                        <a:pt x="172" y="233"/>
                      </a:lnTo>
                      <a:lnTo>
                        <a:pt x="108" y="229"/>
                      </a:lnTo>
                      <a:lnTo>
                        <a:pt x="0" y="196"/>
                      </a:lnTo>
                      <a:lnTo>
                        <a:pt x="37" y="68"/>
                      </a:lnTo>
                      <a:lnTo>
                        <a:pt x="213" y="27"/>
                      </a:lnTo>
                      <a:lnTo>
                        <a:pt x="387" y="232"/>
                      </a:lnTo>
                      <a:lnTo>
                        <a:pt x="407" y="255"/>
                      </a:lnTo>
                      <a:lnTo>
                        <a:pt x="428" y="282"/>
                      </a:lnTo>
                      <a:lnTo>
                        <a:pt x="450" y="305"/>
                      </a:lnTo>
                      <a:lnTo>
                        <a:pt x="471" y="323"/>
                      </a:lnTo>
                      <a:lnTo>
                        <a:pt x="491" y="339"/>
                      </a:lnTo>
                      <a:lnTo>
                        <a:pt x="516" y="342"/>
                      </a:lnTo>
                      <a:lnTo>
                        <a:pt x="533" y="336"/>
                      </a:lnTo>
                      <a:lnTo>
                        <a:pt x="546" y="318"/>
                      </a:lnTo>
                      <a:lnTo>
                        <a:pt x="543" y="299"/>
                      </a:lnTo>
                      <a:lnTo>
                        <a:pt x="534" y="278"/>
                      </a:lnTo>
                      <a:lnTo>
                        <a:pt x="521" y="256"/>
                      </a:lnTo>
                      <a:lnTo>
                        <a:pt x="498" y="226"/>
                      </a:lnTo>
                      <a:lnTo>
                        <a:pt x="471" y="190"/>
                      </a:lnTo>
                      <a:lnTo>
                        <a:pt x="434" y="154"/>
                      </a:lnTo>
                      <a:lnTo>
                        <a:pt x="372" y="104"/>
                      </a:lnTo>
                      <a:lnTo>
                        <a:pt x="328" y="73"/>
                      </a:lnTo>
                      <a:lnTo>
                        <a:pt x="342" y="0"/>
                      </a:lnTo>
                      <a:close/>
                    </a:path>
                  </a:pathLst>
                </a:custGeom>
                <a:solidFill>
                  <a:srgbClr val="5F5F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grpSp>
              <p:nvGrpSpPr>
                <p:cNvPr id="87" name="Group 67"/>
                <p:cNvGrpSpPr>
                  <a:grpSpLocks/>
                </p:cNvGrpSpPr>
                <p:nvPr/>
              </p:nvGrpSpPr>
              <p:grpSpPr bwMode="auto">
                <a:xfrm>
                  <a:off x="2090" y="3257"/>
                  <a:ext cx="93" cy="214"/>
                  <a:chOff x="2090" y="3257"/>
                  <a:chExt cx="93" cy="214"/>
                </a:xfrm>
              </p:grpSpPr>
              <p:sp>
                <p:nvSpPr>
                  <p:cNvPr id="88" name="Freeform 68"/>
                  <p:cNvSpPr>
                    <a:spLocks/>
                  </p:cNvSpPr>
                  <p:nvPr/>
                </p:nvSpPr>
                <p:spPr bwMode="auto">
                  <a:xfrm>
                    <a:off x="2104" y="3257"/>
                    <a:ext cx="50" cy="80"/>
                  </a:xfrm>
                  <a:custGeom>
                    <a:avLst/>
                    <a:gdLst>
                      <a:gd name="T0" fmla="*/ 60 w 152"/>
                      <a:gd name="T1" fmla="*/ 43 h 242"/>
                      <a:gd name="T2" fmla="*/ 66 w 152"/>
                      <a:gd name="T3" fmla="*/ 26 h 242"/>
                      <a:gd name="T4" fmla="*/ 76 w 152"/>
                      <a:gd name="T5" fmla="*/ 11 h 242"/>
                      <a:gd name="T6" fmla="*/ 89 w 152"/>
                      <a:gd name="T7" fmla="*/ 3 h 242"/>
                      <a:gd name="T8" fmla="*/ 99 w 152"/>
                      <a:gd name="T9" fmla="*/ 0 h 242"/>
                      <a:gd name="T10" fmla="*/ 115 w 152"/>
                      <a:gd name="T11" fmla="*/ 0 h 242"/>
                      <a:gd name="T12" fmla="*/ 126 w 152"/>
                      <a:gd name="T13" fmla="*/ 4 h 242"/>
                      <a:gd name="T14" fmla="*/ 139 w 152"/>
                      <a:gd name="T15" fmla="*/ 13 h 242"/>
                      <a:gd name="T16" fmla="*/ 148 w 152"/>
                      <a:gd name="T17" fmla="*/ 29 h 242"/>
                      <a:gd name="T18" fmla="*/ 152 w 152"/>
                      <a:gd name="T19" fmla="*/ 51 h 242"/>
                      <a:gd name="T20" fmla="*/ 152 w 152"/>
                      <a:gd name="T21" fmla="*/ 242 h 242"/>
                      <a:gd name="T22" fmla="*/ 0 w 152"/>
                      <a:gd name="T23" fmla="*/ 242 h 242"/>
                      <a:gd name="T24" fmla="*/ 0 w 152"/>
                      <a:gd name="T25" fmla="*/ 140 h 242"/>
                      <a:gd name="T26" fmla="*/ 9 w 152"/>
                      <a:gd name="T27" fmla="*/ 124 h 242"/>
                      <a:gd name="T28" fmla="*/ 23 w 152"/>
                      <a:gd name="T29" fmla="*/ 113 h 242"/>
                      <a:gd name="T30" fmla="*/ 40 w 152"/>
                      <a:gd name="T31" fmla="*/ 106 h 242"/>
                      <a:gd name="T32" fmla="*/ 60 w 152"/>
                      <a:gd name="T33" fmla="*/ 102 h 242"/>
                      <a:gd name="T34" fmla="*/ 60 w 152"/>
                      <a:gd name="T35" fmla="*/ 43 h 2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2" h="242">
                        <a:moveTo>
                          <a:pt x="60" y="43"/>
                        </a:moveTo>
                        <a:lnTo>
                          <a:pt x="66" y="26"/>
                        </a:lnTo>
                        <a:lnTo>
                          <a:pt x="76" y="11"/>
                        </a:lnTo>
                        <a:lnTo>
                          <a:pt x="89" y="3"/>
                        </a:lnTo>
                        <a:lnTo>
                          <a:pt x="99" y="0"/>
                        </a:lnTo>
                        <a:lnTo>
                          <a:pt x="115" y="0"/>
                        </a:lnTo>
                        <a:lnTo>
                          <a:pt x="126" y="4"/>
                        </a:lnTo>
                        <a:lnTo>
                          <a:pt x="139" y="13"/>
                        </a:lnTo>
                        <a:lnTo>
                          <a:pt x="148" y="29"/>
                        </a:lnTo>
                        <a:lnTo>
                          <a:pt x="152" y="51"/>
                        </a:lnTo>
                        <a:lnTo>
                          <a:pt x="152" y="242"/>
                        </a:lnTo>
                        <a:lnTo>
                          <a:pt x="0" y="242"/>
                        </a:lnTo>
                        <a:lnTo>
                          <a:pt x="0" y="140"/>
                        </a:lnTo>
                        <a:lnTo>
                          <a:pt x="9" y="124"/>
                        </a:lnTo>
                        <a:lnTo>
                          <a:pt x="23" y="113"/>
                        </a:lnTo>
                        <a:lnTo>
                          <a:pt x="40" y="106"/>
                        </a:lnTo>
                        <a:lnTo>
                          <a:pt x="60" y="102"/>
                        </a:lnTo>
                        <a:lnTo>
                          <a:pt x="60" y="43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89" name="Freeform 69"/>
                  <p:cNvSpPr>
                    <a:spLocks/>
                  </p:cNvSpPr>
                  <p:nvPr/>
                </p:nvSpPr>
                <p:spPr bwMode="auto">
                  <a:xfrm>
                    <a:off x="2090" y="3312"/>
                    <a:ext cx="93" cy="159"/>
                  </a:xfrm>
                  <a:custGeom>
                    <a:avLst/>
                    <a:gdLst>
                      <a:gd name="T0" fmla="*/ 8 w 280"/>
                      <a:gd name="T1" fmla="*/ 0 h 476"/>
                      <a:gd name="T2" fmla="*/ 189 w 280"/>
                      <a:gd name="T3" fmla="*/ 0 h 476"/>
                      <a:gd name="T4" fmla="*/ 200 w 280"/>
                      <a:gd name="T5" fmla="*/ 5 h 476"/>
                      <a:gd name="T6" fmla="*/ 207 w 280"/>
                      <a:gd name="T7" fmla="*/ 13 h 476"/>
                      <a:gd name="T8" fmla="*/ 207 w 280"/>
                      <a:gd name="T9" fmla="*/ 360 h 476"/>
                      <a:gd name="T10" fmla="*/ 237 w 280"/>
                      <a:gd name="T11" fmla="*/ 383 h 476"/>
                      <a:gd name="T12" fmla="*/ 262 w 280"/>
                      <a:gd name="T13" fmla="*/ 404 h 476"/>
                      <a:gd name="T14" fmla="*/ 276 w 280"/>
                      <a:gd name="T15" fmla="*/ 421 h 476"/>
                      <a:gd name="T16" fmla="*/ 280 w 280"/>
                      <a:gd name="T17" fmla="*/ 437 h 476"/>
                      <a:gd name="T18" fmla="*/ 277 w 280"/>
                      <a:gd name="T19" fmla="*/ 451 h 476"/>
                      <a:gd name="T20" fmla="*/ 270 w 280"/>
                      <a:gd name="T21" fmla="*/ 463 h 476"/>
                      <a:gd name="T22" fmla="*/ 253 w 280"/>
                      <a:gd name="T23" fmla="*/ 469 h 476"/>
                      <a:gd name="T24" fmla="*/ 230 w 280"/>
                      <a:gd name="T25" fmla="*/ 473 h 476"/>
                      <a:gd name="T26" fmla="*/ 206 w 280"/>
                      <a:gd name="T27" fmla="*/ 476 h 476"/>
                      <a:gd name="T28" fmla="*/ 173 w 280"/>
                      <a:gd name="T29" fmla="*/ 474 h 476"/>
                      <a:gd name="T30" fmla="*/ 137 w 280"/>
                      <a:gd name="T31" fmla="*/ 472 h 476"/>
                      <a:gd name="T32" fmla="*/ 100 w 280"/>
                      <a:gd name="T33" fmla="*/ 463 h 476"/>
                      <a:gd name="T34" fmla="*/ 70 w 280"/>
                      <a:gd name="T35" fmla="*/ 451 h 476"/>
                      <a:gd name="T36" fmla="*/ 43 w 280"/>
                      <a:gd name="T37" fmla="*/ 431 h 476"/>
                      <a:gd name="T38" fmla="*/ 25 w 280"/>
                      <a:gd name="T39" fmla="*/ 411 h 476"/>
                      <a:gd name="T40" fmla="*/ 13 w 280"/>
                      <a:gd name="T41" fmla="*/ 387 h 476"/>
                      <a:gd name="T42" fmla="*/ 1 w 280"/>
                      <a:gd name="T43" fmla="*/ 357 h 476"/>
                      <a:gd name="T44" fmla="*/ 0 w 280"/>
                      <a:gd name="T45" fmla="*/ 324 h 476"/>
                      <a:gd name="T46" fmla="*/ 8 w 280"/>
                      <a:gd name="T47" fmla="*/ 0 h 4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280" h="476">
                        <a:moveTo>
                          <a:pt x="8" y="0"/>
                        </a:moveTo>
                        <a:lnTo>
                          <a:pt x="189" y="0"/>
                        </a:lnTo>
                        <a:lnTo>
                          <a:pt x="200" y="5"/>
                        </a:lnTo>
                        <a:lnTo>
                          <a:pt x="207" y="13"/>
                        </a:lnTo>
                        <a:lnTo>
                          <a:pt x="207" y="360"/>
                        </a:lnTo>
                        <a:lnTo>
                          <a:pt x="237" y="383"/>
                        </a:lnTo>
                        <a:lnTo>
                          <a:pt x="262" y="404"/>
                        </a:lnTo>
                        <a:lnTo>
                          <a:pt x="276" y="421"/>
                        </a:lnTo>
                        <a:lnTo>
                          <a:pt x="280" y="437"/>
                        </a:lnTo>
                        <a:lnTo>
                          <a:pt x="277" y="451"/>
                        </a:lnTo>
                        <a:lnTo>
                          <a:pt x="270" y="463"/>
                        </a:lnTo>
                        <a:lnTo>
                          <a:pt x="253" y="469"/>
                        </a:lnTo>
                        <a:lnTo>
                          <a:pt x="230" y="473"/>
                        </a:lnTo>
                        <a:lnTo>
                          <a:pt x="206" y="476"/>
                        </a:lnTo>
                        <a:lnTo>
                          <a:pt x="173" y="474"/>
                        </a:lnTo>
                        <a:lnTo>
                          <a:pt x="137" y="472"/>
                        </a:lnTo>
                        <a:lnTo>
                          <a:pt x="100" y="463"/>
                        </a:lnTo>
                        <a:lnTo>
                          <a:pt x="70" y="451"/>
                        </a:lnTo>
                        <a:lnTo>
                          <a:pt x="43" y="431"/>
                        </a:lnTo>
                        <a:lnTo>
                          <a:pt x="25" y="411"/>
                        </a:lnTo>
                        <a:lnTo>
                          <a:pt x="13" y="387"/>
                        </a:lnTo>
                        <a:lnTo>
                          <a:pt x="1" y="357"/>
                        </a:lnTo>
                        <a:lnTo>
                          <a:pt x="0" y="324"/>
                        </a:lnTo>
                        <a:lnTo>
                          <a:pt x="8" y="0"/>
                        </a:lnTo>
                        <a:close/>
                      </a:path>
                    </a:pathLst>
                  </a:custGeom>
                  <a:solidFill>
                    <a:srgbClr val="9F9F9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</p:grpSp>
          <p:grpSp>
            <p:nvGrpSpPr>
              <p:cNvPr id="73" name="Group 70"/>
              <p:cNvGrpSpPr>
                <a:grpSpLocks/>
              </p:cNvGrpSpPr>
              <p:nvPr/>
            </p:nvGrpSpPr>
            <p:grpSpPr bwMode="auto">
              <a:xfrm>
                <a:off x="1920" y="2640"/>
                <a:ext cx="192" cy="800"/>
                <a:chOff x="1920" y="2640"/>
                <a:chExt cx="192" cy="800"/>
              </a:xfrm>
            </p:grpSpPr>
            <p:grpSp>
              <p:nvGrpSpPr>
                <p:cNvPr id="74" name="Group 71"/>
                <p:cNvGrpSpPr>
                  <a:grpSpLocks/>
                </p:cNvGrpSpPr>
                <p:nvPr/>
              </p:nvGrpSpPr>
              <p:grpSpPr bwMode="auto">
                <a:xfrm>
                  <a:off x="2012" y="3128"/>
                  <a:ext cx="100" cy="312"/>
                  <a:chOff x="2012" y="3128"/>
                  <a:chExt cx="100" cy="312"/>
                </a:xfrm>
              </p:grpSpPr>
              <p:grpSp>
                <p:nvGrpSpPr>
                  <p:cNvPr id="78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012" y="3128"/>
                    <a:ext cx="89" cy="312"/>
                    <a:chOff x="2012" y="3128"/>
                    <a:chExt cx="89" cy="312"/>
                  </a:xfrm>
                </p:grpSpPr>
                <p:grpSp>
                  <p:nvGrpSpPr>
                    <p:cNvPr id="82" name="Group 7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012" y="3128"/>
                      <a:ext cx="73" cy="195"/>
                      <a:chOff x="2012" y="3128"/>
                      <a:chExt cx="73" cy="195"/>
                    </a:xfrm>
                  </p:grpSpPr>
                  <p:sp>
                    <p:nvSpPr>
                      <p:cNvPr id="84" name="Freeform 7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012" y="3144"/>
                        <a:ext cx="57" cy="179"/>
                      </a:xfrm>
                      <a:custGeom>
                        <a:avLst/>
                        <a:gdLst>
                          <a:gd name="T0" fmla="*/ 0 w 171"/>
                          <a:gd name="T1" fmla="*/ 0 h 538"/>
                          <a:gd name="T2" fmla="*/ 123 w 171"/>
                          <a:gd name="T3" fmla="*/ 241 h 538"/>
                          <a:gd name="T4" fmla="*/ 171 w 171"/>
                          <a:gd name="T5" fmla="*/ 484 h 538"/>
                          <a:gd name="T6" fmla="*/ 46 w 171"/>
                          <a:gd name="T7" fmla="*/ 538 h 538"/>
                          <a:gd name="T8" fmla="*/ 0 w 171"/>
                          <a:gd name="T9" fmla="*/ 238 h 538"/>
                          <a:gd name="T10" fmla="*/ 0 w 171"/>
                          <a:gd name="T11" fmla="*/ 0 h 53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</a:cxnLst>
                        <a:rect l="0" t="0" r="r" b="b"/>
                        <a:pathLst>
                          <a:path w="171" h="538">
                            <a:moveTo>
                              <a:pt x="0" y="0"/>
                            </a:moveTo>
                            <a:lnTo>
                              <a:pt x="123" y="241"/>
                            </a:lnTo>
                            <a:lnTo>
                              <a:pt x="171" y="484"/>
                            </a:lnTo>
                            <a:lnTo>
                              <a:pt x="46" y="538"/>
                            </a:lnTo>
                            <a:lnTo>
                              <a:pt x="0" y="238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7F3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85" name="Freeform 7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012" y="3128"/>
                        <a:ext cx="73" cy="97"/>
                      </a:xfrm>
                      <a:custGeom>
                        <a:avLst/>
                        <a:gdLst>
                          <a:gd name="T0" fmla="*/ 0 w 220"/>
                          <a:gd name="T1" fmla="*/ 48 h 289"/>
                          <a:gd name="T2" fmla="*/ 124 w 220"/>
                          <a:gd name="T3" fmla="*/ 289 h 289"/>
                          <a:gd name="T4" fmla="*/ 220 w 220"/>
                          <a:gd name="T5" fmla="*/ 240 h 289"/>
                          <a:gd name="T6" fmla="*/ 93 w 220"/>
                          <a:gd name="T7" fmla="*/ 0 h 289"/>
                          <a:gd name="T8" fmla="*/ 0 w 220"/>
                          <a:gd name="T9" fmla="*/ 48 h 28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220" h="289">
                            <a:moveTo>
                              <a:pt x="0" y="48"/>
                            </a:moveTo>
                            <a:lnTo>
                              <a:pt x="124" y="289"/>
                            </a:lnTo>
                            <a:lnTo>
                              <a:pt x="220" y="240"/>
                            </a:lnTo>
                            <a:lnTo>
                              <a:pt x="93" y="0"/>
                            </a:lnTo>
                            <a:lnTo>
                              <a:pt x="0" y="48"/>
                            </a:lnTo>
                            <a:close/>
                          </a:path>
                        </a:pathLst>
                      </a:custGeom>
                      <a:solidFill>
                        <a:srgbClr val="BF7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</p:grpSp>
                <p:sp>
                  <p:nvSpPr>
                    <p:cNvPr id="83" name="Freeform 76"/>
                    <p:cNvSpPr>
                      <a:spLocks/>
                    </p:cNvSpPr>
                    <p:nvPr/>
                  </p:nvSpPr>
                  <p:spPr bwMode="auto">
                    <a:xfrm>
                      <a:off x="2013" y="3289"/>
                      <a:ext cx="88" cy="151"/>
                    </a:xfrm>
                    <a:custGeom>
                      <a:avLst/>
                      <a:gdLst>
                        <a:gd name="T0" fmla="*/ 262 w 265"/>
                        <a:gd name="T1" fmla="*/ 225 h 454"/>
                        <a:gd name="T2" fmla="*/ 152 w 265"/>
                        <a:gd name="T3" fmla="*/ 23 h 454"/>
                        <a:gd name="T4" fmla="*/ 119 w 265"/>
                        <a:gd name="T5" fmla="*/ 0 h 454"/>
                        <a:gd name="T6" fmla="*/ 90 w 265"/>
                        <a:gd name="T7" fmla="*/ 0 h 454"/>
                        <a:gd name="T8" fmla="*/ 71 w 265"/>
                        <a:gd name="T9" fmla="*/ 38 h 454"/>
                        <a:gd name="T10" fmla="*/ 46 w 265"/>
                        <a:gd name="T11" fmla="*/ 105 h 454"/>
                        <a:gd name="T12" fmla="*/ 24 w 265"/>
                        <a:gd name="T13" fmla="*/ 216 h 454"/>
                        <a:gd name="T14" fmla="*/ 1 w 265"/>
                        <a:gd name="T15" fmla="*/ 337 h 454"/>
                        <a:gd name="T16" fmla="*/ 0 w 265"/>
                        <a:gd name="T17" fmla="*/ 357 h 454"/>
                        <a:gd name="T18" fmla="*/ 4 w 265"/>
                        <a:gd name="T19" fmla="*/ 374 h 454"/>
                        <a:gd name="T20" fmla="*/ 10 w 265"/>
                        <a:gd name="T21" fmla="*/ 394 h 454"/>
                        <a:gd name="T22" fmla="*/ 20 w 265"/>
                        <a:gd name="T23" fmla="*/ 411 h 454"/>
                        <a:gd name="T24" fmla="*/ 37 w 265"/>
                        <a:gd name="T25" fmla="*/ 427 h 454"/>
                        <a:gd name="T26" fmla="*/ 58 w 265"/>
                        <a:gd name="T27" fmla="*/ 437 h 454"/>
                        <a:gd name="T28" fmla="*/ 78 w 265"/>
                        <a:gd name="T29" fmla="*/ 446 h 454"/>
                        <a:gd name="T30" fmla="*/ 104 w 265"/>
                        <a:gd name="T31" fmla="*/ 451 h 454"/>
                        <a:gd name="T32" fmla="*/ 127 w 265"/>
                        <a:gd name="T33" fmla="*/ 454 h 454"/>
                        <a:gd name="T34" fmla="*/ 149 w 265"/>
                        <a:gd name="T35" fmla="*/ 453 h 454"/>
                        <a:gd name="T36" fmla="*/ 174 w 265"/>
                        <a:gd name="T37" fmla="*/ 448 h 454"/>
                        <a:gd name="T38" fmla="*/ 196 w 265"/>
                        <a:gd name="T39" fmla="*/ 441 h 454"/>
                        <a:gd name="T40" fmla="*/ 213 w 265"/>
                        <a:gd name="T41" fmla="*/ 431 h 454"/>
                        <a:gd name="T42" fmla="*/ 229 w 265"/>
                        <a:gd name="T43" fmla="*/ 416 h 454"/>
                        <a:gd name="T44" fmla="*/ 243 w 265"/>
                        <a:gd name="T45" fmla="*/ 390 h 454"/>
                        <a:gd name="T46" fmla="*/ 253 w 265"/>
                        <a:gd name="T47" fmla="*/ 363 h 454"/>
                        <a:gd name="T48" fmla="*/ 259 w 265"/>
                        <a:gd name="T49" fmla="*/ 331 h 454"/>
                        <a:gd name="T50" fmla="*/ 263 w 265"/>
                        <a:gd name="T51" fmla="*/ 300 h 454"/>
                        <a:gd name="T52" fmla="*/ 265 w 265"/>
                        <a:gd name="T53" fmla="*/ 269 h 454"/>
                        <a:gd name="T54" fmla="*/ 262 w 265"/>
                        <a:gd name="T55" fmla="*/ 225 h 45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</a:cxnLst>
                      <a:rect l="0" t="0" r="r" b="b"/>
                      <a:pathLst>
                        <a:path w="265" h="454">
                          <a:moveTo>
                            <a:pt x="262" y="225"/>
                          </a:moveTo>
                          <a:lnTo>
                            <a:pt x="152" y="23"/>
                          </a:lnTo>
                          <a:lnTo>
                            <a:pt x="119" y="0"/>
                          </a:lnTo>
                          <a:lnTo>
                            <a:pt x="90" y="0"/>
                          </a:lnTo>
                          <a:lnTo>
                            <a:pt x="71" y="38"/>
                          </a:lnTo>
                          <a:lnTo>
                            <a:pt x="46" y="105"/>
                          </a:lnTo>
                          <a:lnTo>
                            <a:pt x="24" y="216"/>
                          </a:lnTo>
                          <a:lnTo>
                            <a:pt x="1" y="337"/>
                          </a:lnTo>
                          <a:lnTo>
                            <a:pt x="0" y="357"/>
                          </a:lnTo>
                          <a:lnTo>
                            <a:pt x="4" y="374"/>
                          </a:lnTo>
                          <a:lnTo>
                            <a:pt x="10" y="394"/>
                          </a:lnTo>
                          <a:lnTo>
                            <a:pt x="20" y="411"/>
                          </a:lnTo>
                          <a:lnTo>
                            <a:pt x="37" y="427"/>
                          </a:lnTo>
                          <a:lnTo>
                            <a:pt x="58" y="437"/>
                          </a:lnTo>
                          <a:lnTo>
                            <a:pt x="78" y="446"/>
                          </a:lnTo>
                          <a:lnTo>
                            <a:pt x="104" y="451"/>
                          </a:lnTo>
                          <a:lnTo>
                            <a:pt x="127" y="454"/>
                          </a:lnTo>
                          <a:lnTo>
                            <a:pt x="149" y="453"/>
                          </a:lnTo>
                          <a:lnTo>
                            <a:pt x="174" y="448"/>
                          </a:lnTo>
                          <a:lnTo>
                            <a:pt x="196" y="441"/>
                          </a:lnTo>
                          <a:lnTo>
                            <a:pt x="213" y="431"/>
                          </a:lnTo>
                          <a:lnTo>
                            <a:pt x="229" y="416"/>
                          </a:lnTo>
                          <a:lnTo>
                            <a:pt x="243" y="390"/>
                          </a:lnTo>
                          <a:lnTo>
                            <a:pt x="253" y="363"/>
                          </a:lnTo>
                          <a:lnTo>
                            <a:pt x="259" y="331"/>
                          </a:lnTo>
                          <a:lnTo>
                            <a:pt x="263" y="300"/>
                          </a:lnTo>
                          <a:lnTo>
                            <a:pt x="265" y="269"/>
                          </a:lnTo>
                          <a:lnTo>
                            <a:pt x="262" y="225"/>
                          </a:lnTo>
                          <a:close/>
                        </a:path>
                      </a:pathLst>
                    </a:custGeom>
                    <a:solidFill>
                      <a:srgbClr val="5F3F1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</p:grpSp>
              <p:grpSp>
                <p:nvGrpSpPr>
                  <p:cNvPr id="79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053" y="3208"/>
                    <a:ext cx="59" cy="164"/>
                    <a:chOff x="2053" y="3208"/>
                    <a:chExt cx="59" cy="164"/>
                  </a:xfrm>
                </p:grpSpPr>
                <p:sp>
                  <p:nvSpPr>
                    <p:cNvPr id="80" name="Freeform 78"/>
                    <p:cNvSpPr>
                      <a:spLocks/>
                    </p:cNvSpPr>
                    <p:nvPr/>
                  </p:nvSpPr>
                  <p:spPr bwMode="auto">
                    <a:xfrm>
                      <a:off x="2053" y="3208"/>
                      <a:ext cx="59" cy="164"/>
                    </a:xfrm>
                    <a:custGeom>
                      <a:avLst/>
                      <a:gdLst>
                        <a:gd name="T0" fmla="*/ 0 w 178"/>
                        <a:gd name="T1" fmla="*/ 39 h 490"/>
                        <a:gd name="T2" fmla="*/ 63 w 178"/>
                        <a:gd name="T3" fmla="*/ 430 h 490"/>
                        <a:gd name="T4" fmla="*/ 67 w 178"/>
                        <a:gd name="T5" fmla="*/ 450 h 490"/>
                        <a:gd name="T6" fmla="*/ 73 w 178"/>
                        <a:gd name="T7" fmla="*/ 464 h 490"/>
                        <a:gd name="T8" fmla="*/ 84 w 178"/>
                        <a:gd name="T9" fmla="*/ 477 h 490"/>
                        <a:gd name="T10" fmla="*/ 97 w 178"/>
                        <a:gd name="T11" fmla="*/ 486 h 490"/>
                        <a:gd name="T12" fmla="*/ 116 w 178"/>
                        <a:gd name="T13" fmla="*/ 490 h 490"/>
                        <a:gd name="T14" fmla="*/ 133 w 178"/>
                        <a:gd name="T15" fmla="*/ 489 h 490"/>
                        <a:gd name="T16" fmla="*/ 143 w 178"/>
                        <a:gd name="T17" fmla="*/ 486 h 490"/>
                        <a:gd name="T18" fmla="*/ 157 w 178"/>
                        <a:gd name="T19" fmla="*/ 477 h 490"/>
                        <a:gd name="T20" fmla="*/ 168 w 178"/>
                        <a:gd name="T21" fmla="*/ 467 h 490"/>
                        <a:gd name="T22" fmla="*/ 175 w 178"/>
                        <a:gd name="T23" fmla="*/ 450 h 490"/>
                        <a:gd name="T24" fmla="*/ 178 w 178"/>
                        <a:gd name="T25" fmla="*/ 436 h 490"/>
                        <a:gd name="T26" fmla="*/ 175 w 178"/>
                        <a:gd name="T27" fmla="*/ 417 h 490"/>
                        <a:gd name="T28" fmla="*/ 99 w 178"/>
                        <a:gd name="T29" fmla="*/ 3 h 490"/>
                        <a:gd name="T30" fmla="*/ 67 w 178"/>
                        <a:gd name="T31" fmla="*/ 0 h 490"/>
                        <a:gd name="T32" fmla="*/ 42 w 178"/>
                        <a:gd name="T33" fmla="*/ 0 h 490"/>
                        <a:gd name="T34" fmla="*/ 27 w 178"/>
                        <a:gd name="T35" fmla="*/ 3 h 490"/>
                        <a:gd name="T36" fmla="*/ 14 w 178"/>
                        <a:gd name="T37" fmla="*/ 10 h 490"/>
                        <a:gd name="T38" fmla="*/ 4 w 178"/>
                        <a:gd name="T39" fmla="*/ 22 h 490"/>
                        <a:gd name="T40" fmla="*/ 0 w 178"/>
                        <a:gd name="T41" fmla="*/ 39 h 49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</a:cxnLst>
                      <a:rect l="0" t="0" r="r" b="b"/>
                      <a:pathLst>
                        <a:path w="178" h="490">
                          <a:moveTo>
                            <a:pt x="0" y="39"/>
                          </a:moveTo>
                          <a:lnTo>
                            <a:pt x="63" y="430"/>
                          </a:lnTo>
                          <a:lnTo>
                            <a:pt x="67" y="450"/>
                          </a:lnTo>
                          <a:lnTo>
                            <a:pt x="73" y="464"/>
                          </a:lnTo>
                          <a:lnTo>
                            <a:pt x="84" y="477"/>
                          </a:lnTo>
                          <a:lnTo>
                            <a:pt x="97" y="486"/>
                          </a:lnTo>
                          <a:lnTo>
                            <a:pt x="116" y="490"/>
                          </a:lnTo>
                          <a:lnTo>
                            <a:pt x="133" y="489"/>
                          </a:lnTo>
                          <a:lnTo>
                            <a:pt x="143" y="486"/>
                          </a:lnTo>
                          <a:lnTo>
                            <a:pt x="157" y="477"/>
                          </a:lnTo>
                          <a:lnTo>
                            <a:pt x="168" y="467"/>
                          </a:lnTo>
                          <a:lnTo>
                            <a:pt x="175" y="450"/>
                          </a:lnTo>
                          <a:lnTo>
                            <a:pt x="178" y="436"/>
                          </a:lnTo>
                          <a:lnTo>
                            <a:pt x="175" y="417"/>
                          </a:lnTo>
                          <a:lnTo>
                            <a:pt x="99" y="3"/>
                          </a:lnTo>
                          <a:lnTo>
                            <a:pt x="67" y="0"/>
                          </a:lnTo>
                          <a:lnTo>
                            <a:pt x="42" y="0"/>
                          </a:lnTo>
                          <a:lnTo>
                            <a:pt x="27" y="3"/>
                          </a:lnTo>
                          <a:lnTo>
                            <a:pt x="14" y="10"/>
                          </a:lnTo>
                          <a:lnTo>
                            <a:pt x="4" y="22"/>
                          </a:lnTo>
                          <a:lnTo>
                            <a:pt x="0" y="39"/>
                          </a:lnTo>
                          <a:close/>
                        </a:path>
                      </a:pathLst>
                    </a:custGeom>
                    <a:solidFill>
                      <a:srgbClr val="BF7F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81" name="Oval 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83" y="3344"/>
                      <a:ext cx="22" cy="20"/>
                    </a:xfrm>
                    <a:prstGeom prst="ellipse">
                      <a:avLst/>
                    </a:prstGeom>
                    <a:solidFill>
                      <a:srgbClr val="3F3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</p:grpSp>
            </p:grpSp>
            <p:grpSp>
              <p:nvGrpSpPr>
                <p:cNvPr id="75" name="Group 80"/>
                <p:cNvGrpSpPr>
                  <a:grpSpLocks/>
                </p:cNvGrpSpPr>
                <p:nvPr/>
              </p:nvGrpSpPr>
              <p:grpSpPr bwMode="auto">
                <a:xfrm>
                  <a:off x="1920" y="2640"/>
                  <a:ext cx="141" cy="536"/>
                  <a:chOff x="1920" y="2640"/>
                  <a:chExt cx="141" cy="536"/>
                </a:xfrm>
              </p:grpSpPr>
              <p:sp>
                <p:nvSpPr>
                  <p:cNvPr id="76" name="Freeform 81"/>
                  <p:cNvSpPr>
                    <a:spLocks/>
                  </p:cNvSpPr>
                  <p:nvPr/>
                </p:nvSpPr>
                <p:spPr bwMode="auto">
                  <a:xfrm>
                    <a:off x="1955" y="2690"/>
                    <a:ext cx="106" cy="486"/>
                  </a:xfrm>
                  <a:custGeom>
                    <a:avLst/>
                    <a:gdLst>
                      <a:gd name="T0" fmla="*/ 0 w 316"/>
                      <a:gd name="T1" fmla="*/ 0 h 1457"/>
                      <a:gd name="T2" fmla="*/ 60 w 316"/>
                      <a:gd name="T3" fmla="*/ 23 h 1457"/>
                      <a:gd name="T4" fmla="*/ 316 w 316"/>
                      <a:gd name="T5" fmla="*/ 1412 h 1457"/>
                      <a:gd name="T6" fmla="*/ 309 w 316"/>
                      <a:gd name="T7" fmla="*/ 1435 h 1457"/>
                      <a:gd name="T8" fmla="*/ 295 w 316"/>
                      <a:gd name="T9" fmla="*/ 1452 h 1457"/>
                      <a:gd name="T10" fmla="*/ 273 w 316"/>
                      <a:gd name="T11" fmla="*/ 1457 h 1457"/>
                      <a:gd name="T12" fmla="*/ 253 w 316"/>
                      <a:gd name="T13" fmla="*/ 1449 h 1457"/>
                      <a:gd name="T14" fmla="*/ 240 w 316"/>
                      <a:gd name="T15" fmla="*/ 1432 h 1457"/>
                      <a:gd name="T16" fmla="*/ 235 w 316"/>
                      <a:gd name="T17" fmla="*/ 1412 h 1457"/>
                      <a:gd name="T18" fmla="*/ 0 w 316"/>
                      <a:gd name="T19" fmla="*/ 0 h 14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316" h="1457">
                        <a:moveTo>
                          <a:pt x="0" y="0"/>
                        </a:moveTo>
                        <a:lnTo>
                          <a:pt x="60" y="23"/>
                        </a:lnTo>
                        <a:lnTo>
                          <a:pt x="316" y="1412"/>
                        </a:lnTo>
                        <a:lnTo>
                          <a:pt x="309" y="1435"/>
                        </a:lnTo>
                        <a:lnTo>
                          <a:pt x="295" y="1452"/>
                        </a:lnTo>
                        <a:lnTo>
                          <a:pt x="273" y="1457"/>
                        </a:lnTo>
                        <a:lnTo>
                          <a:pt x="253" y="1449"/>
                        </a:lnTo>
                        <a:lnTo>
                          <a:pt x="240" y="1432"/>
                        </a:lnTo>
                        <a:lnTo>
                          <a:pt x="235" y="141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5F3F1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77" name="Freeform 82"/>
                  <p:cNvSpPr>
                    <a:spLocks/>
                  </p:cNvSpPr>
                  <p:nvPr/>
                </p:nvSpPr>
                <p:spPr bwMode="auto">
                  <a:xfrm>
                    <a:off x="1920" y="2640"/>
                    <a:ext cx="105" cy="74"/>
                  </a:xfrm>
                  <a:custGeom>
                    <a:avLst/>
                    <a:gdLst>
                      <a:gd name="T0" fmla="*/ 1 w 315"/>
                      <a:gd name="T1" fmla="*/ 75 h 222"/>
                      <a:gd name="T2" fmla="*/ 10 w 315"/>
                      <a:gd name="T3" fmla="*/ 94 h 222"/>
                      <a:gd name="T4" fmla="*/ 115 w 315"/>
                      <a:gd name="T5" fmla="*/ 157 h 222"/>
                      <a:gd name="T6" fmla="*/ 236 w 315"/>
                      <a:gd name="T7" fmla="*/ 219 h 222"/>
                      <a:gd name="T8" fmla="*/ 263 w 315"/>
                      <a:gd name="T9" fmla="*/ 222 h 222"/>
                      <a:gd name="T10" fmla="*/ 282 w 315"/>
                      <a:gd name="T11" fmla="*/ 217 h 222"/>
                      <a:gd name="T12" fmla="*/ 298 w 315"/>
                      <a:gd name="T13" fmla="*/ 207 h 222"/>
                      <a:gd name="T14" fmla="*/ 309 w 315"/>
                      <a:gd name="T15" fmla="*/ 190 h 222"/>
                      <a:gd name="T16" fmla="*/ 315 w 315"/>
                      <a:gd name="T17" fmla="*/ 166 h 222"/>
                      <a:gd name="T18" fmla="*/ 306 w 315"/>
                      <a:gd name="T19" fmla="*/ 141 h 222"/>
                      <a:gd name="T20" fmla="*/ 292 w 315"/>
                      <a:gd name="T21" fmla="*/ 123 h 222"/>
                      <a:gd name="T22" fmla="*/ 183 w 315"/>
                      <a:gd name="T23" fmla="*/ 57 h 222"/>
                      <a:gd name="T24" fmla="*/ 76 w 315"/>
                      <a:gd name="T25" fmla="*/ 1 h 222"/>
                      <a:gd name="T26" fmla="*/ 47 w 315"/>
                      <a:gd name="T27" fmla="*/ 0 h 222"/>
                      <a:gd name="T28" fmla="*/ 26 w 315"/>
                      <a:gd name="T29" fmla="*/ 2 h 222"/>
                      <a:gd name="T30" fmla="*/ 9 w 315"/>
                      <a:gd name="T31" fmla="*/ 14 h 222"/>
                      <a:gd name="T32" fmla="*/ 0 w 315"/>
                      <a:gd name="T33" fmla="*/ 30 h 222"/>
                      <a:gd name="T34" fmla="*/ 0 w 315"/>
                      <a:gd name="T35" fmla="*/ 54 h 222"/>
                      <a:gd name="T36" fmla="*/ 1 w 315"/>
                      <a:gd name="T37" fmla="*/ 75 h 2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315" h="222">
                        <a:moveTo>
                          <a:pt x="1" y="75"/>
                        </a:moveTo>
                        <a:lnTo>
                          <a:pt x="10" y="94"/>
                        </a:lnTo>
                        <a:lnTo>
                          <a:pt x="115" y="157"/>
                        </a:lnTo>
                        <a:lnTo>
                          <a:pt x="236" y="219"/>
                        </a:lnTo>
                        <a:lnTo>
                          <a:pt x="263" y="222"/>
                        </a:lnTo>
                        <a:lnTo>
                          <a:pt x="282" y="217"/>
                        </a:lnTo>
                        <a:lnTo>
                          <a:pt x="298" y="207"/>
                        </a:lnTo>
                        <a:lnTo>
                          <a:pt x="309" y="190"/>
                        </a:lnTo>
                        <a:lnTo>
                          <a:pt x="315" y="166"/>
                        </a:lnTo>
                        <a:lnTo>
                          <a:pt x="306" y="141"/>
                        </a:lnTo>
                        <a:lnTo>
                          <a:pt x="292" y="123"/>
                        </a:lnTo>
                        <a:lnTo>
                          <a:pt x="183" y="57"/>
                        </a:lnTo>
                        <a:lnTo>
                          <a:pt x="76" y="1"/>
                        </a:lnTo>
                        <a:lnTo>
                          <a:pt x="47" y="0"/>
                        </a:lnTo>
                        <a:lnTo>
                          <a:pt x="26" y="2"/>
                        </a:lnTo>
                        <a:lnTo>
                          <a:pt x="9" y="14"/>
                        </a:lnTo>
                        <a:lnTo>
                          <a:pt x="0" y="30"/>
                        </a:lnTo>
                        <a:lnTo>
                          <a:pt x="0" y="54"/>
                        </a:lnTo>
                        <a:lnTo>
                          <a:pt x="1" y="75"/>
                        </a:lnTo>
                        <a:close/>
                      </a:path>
                    </a:pathLst>
                  </a:custGeom>
                  <a:solidFill>
                    <a:srgbClr val="BF7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</p:grpSp>
        </p:grpSp>
        <p:grpSp>
          <p:nvGrpSpPr>
            <p:cNvPr id="65" name="Group 83"/>
            <p:cNvGrpSpPr>
              <a:grpSpLocks/>
            </p:cNvGrpSpPr>
            <p:nvPr/>
          </p:nvGrpSpPr>
          <p:grpSpPr bwMode="auto">
            <a:xfrm>
              <a:off x="1969" y="3450"/>
              <a:ext cx="200" cy="198"/>
              <a:chOff x="1969" y="3450"/>
              <a:chExt cx="200" cy="198"/>
            </a:xfrm>
          </p:grpSpPr>
          <p:grpSp>
            <p:nvGrpSpPr>
              <p:cNvPr id="66" name="Group 84"/>
              <p:cNvGrpSpPr>
                <a:grpSpLocks/>
              </p:cNvGrpSpPr>
              <p:nvPr/>
            </p:nvGrpSpPr>
            <p:grpSpPr bwMode="auto">
              <a:xfrm>
                <a:off x="1969" y="3450"/>
                <a:ext cx="171" cy="174"/>
                <a:chOff x="1969" y="3450"/>
                <a:chExt cx="171" cy="174"/>
              </a:xfrm>
            </p:grpSpPr>
            <p:sp>
              <p:nvSpPr>
                <p:cNvPr id="70" name="Oval 85"/>
                <p:cNvSpPr>
                  <a:spLocks noChangeArrowheads="1"/>
                </p:cNvSpPr>
                <p:nvPr/>
              </p:nvSpPr>
              <p:spPr bwMode="auto">
                <a:xfrm>
                  <a:off x="1969" y="3450"/>
                  <a:ext cx="156" cy="157"/>
                </a:xfrm>
                <a:prstGeom prst="ellipse">
                  <a:avLst/>
                </a:pr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1" name="Oval 86"/>
                <p:cNvSpPr>
                  <a:spLocks noChangeArrowheads="1"/>
                </p:cNvSpPr>
                <p:nvPr/>
              </p:nvSpPr>
              <p:spPr bwMode="auto">
                <a:xfrm>
                  <a:off x="1991" y="3467"/>
                  <a:ext cx="149" cy="157"/>
                </a:xfrm>
                <a:prstGeom prst="ellipse">
                  <a:avLst/>
                </a:prstGeom>
                <a:solidFill>
                  <a:srgbClr val="5F5F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67" name="Group 87"/>
              <p:cNvGrpSpPr>
                <a:grpSpLocks/>
              </p:cNvGrpSpPr>
              <p:nvPr/>
            </p:nvGrpSpPr>
            <p:grpSpPr bwMode="auto">
              <a:xfrm>
                <a:off x="2008" y="3478"/>
                <a:ext cx="161" cy="170"/>
                <a:chOff x="2008" y="3478"/>
                <a:chExt cx="161" cy="170"/>
              </a:xfrm>
            </p:grpSpPr>
            <p:sp>
              <p:nvSpPr>
                <p:cNvPr id="68" name="Oval 88"/>
                <p:cNvSpPr>
                  <a:spLocks noChangeArrowheads="1"/>
                </p:cNvSpPr>
                <p:nvPr/>
              </p:nvSpPr>
              <p:spPr bwMode="auto">
                <a:xfrm>
                  <a:off x="2008" y="3478"/>
                  <a:ext cx="161" cy="17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9" name="Oval 89"/>
                <p:cNvSpPr>
                  <a:spLocks noChangeArrowheads="1"/>
                </p:cNvSpPr>
                <p:nvPr/>
              </p:nvSpPr>
              <p:spPr bwMode="auto">
                <a:xfrm>
                  <a:off x="2065" y="3539"/>
                  <a:ext cx="49" cy="48"/>
                </a:xfrm>
                <a:prstGeom prst="ellipse">
                  <a:avLst/>
                </a:pr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</p:grpSp>
      <p:pic>
        <p:nvPicPr>
          <p:cNvPr id="90" name="Picture 90" descr="EMPILME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200400"/>
            <a:ext cx="1905000" cy="189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91" descr="PICARE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754" y="4095750"/>
            <a:ext cx="1730375" cy="178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64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88925" y="15652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pt-BR" altLang="pt-BR" sz="2400">
              <a:latin typeface="Times New Roman" pitchFamily="18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84213" y="1752600"/>
            <a:ext cx="7704137" cy="1433513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folHlink"/>
                    </a:gs>
                    <a:gs pos="100000">
                      <a:schemeClr val="folHlink">
                        <a:gamma/>
                        <a:tint val="0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just">
              <a:buFont typeface="Wingdings" pitchFamily="2" charset="2"/>
              <a:buNone/>
            </a:pPr>
            <a:r>
              <a:rPr lang="pt-BR" altLang="pt-BR" sz="320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pt-BR" altLang="pt-BR" sz="280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Estimular a participação da comunidade nas ações de preparação, assistência e recuperação de áreas atingidas por desastres;</a:t>
            </a:r>
          </a:p>
        </p:txBody>
      </p:sp>
      <p:pic>
        <p:nvPicPr>
          <p:cNvPr id="4" name="Picture 4" descr="Neutralizaçã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170574"/>
            <a:ext cx="4665662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974725" y="2698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pt-BR" altLang="pt-BR" sz="2400">
              <a:latin typeface="Times New Roman" pitchFamily="18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042988" y="836613"/>
            <a:ext cx="3333750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3600" b="1">
                <a:solidFill>
                  <a:srgbClr val="FF0000"/>
                </a:solidFill>
              </a:rPr>
              <a:t>ATRIBUIÇÕES</a:t>
            </a:r>
          </a:p>
        </p:txBody>
      </p:sp>
    </p:spTree>
    <p:extLst>
      <p:ext uri="{BB962C8B-B14F-4D97-AF65-F5344CB8AC3E}">
        <p14:creationId xmlns:p14="http://schemas.microsoft.com/office/powerpoint/2010/main" val="429460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88925" y="1563688"/>
            <a:ext cx="184150" cy="457200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pt-BR" altLang="pt-BR" sz="2400">
              <a:solidFill>
                <a:srgbClr val="003399"/>
              </a:solidFill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974725" y="2698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pt-BR" altLang="pt-BR" sz="2400">
              <a:latin typeface="Times New Roman" pitchFamily="18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187450" y="692150"/>
            <a:ext cx="3333750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ATRIBUIÇÕES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12725" y="14890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pt-BR" altLang="pt-BR" sz="2400">
              <a:latin typeface="Times New Roman" pitchFamily="18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84213" y="1484313"/>
            <a:ext cx="7775575" cy="1294843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folHlink"/>
                    </a:gs>
                    <a:gs pos="100000">
                      <a:schemeClr val="folHlink">
                        <a:gamma/>
                        <a:tint val="0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just">
              <a:spcBef>
                <a:spcPct val="50000"/>
              </a:spcBef>
              <a:buClr>
                <a:srgbClr val="FFFF00"/>
              </a:buClr>
            </a:pPr>
            <a:r>
              <a:rPr lang="pt-BR" altLang="pt-BR" sz="2600" b="1" dirty="0">
                <a:solidFill>
                  <a:srgbClr val="003399"/>
                </a:solidFill>
              </a:rPr>
              <a:t>	</a:t>
            </a:r>
            <a:r>
              <a:rPr lang="pt-BR" altLang="pt-BR" sz="2600" b="1" dirty="0"/>
              <a:t>- Solicitar, sempre que necessário, a orientação dos técnicos da Defesa Civil, em situações de ameaça;</a:t>
            </a:r>
            <a:r>
              <a:rPr lang="pt-BR" altLang="pt-BR" sz="2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84213" y="2781300"/>
            <a:ext cx="8002587" cy="885825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 sz="2600" b="1" dirty="0">
                <a:solidFill>
                  <a:srgbClr val="FFFF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	-</a:t>
            </a:r>
            <a:r>
              <a:rPr lang="pt-BR" altLang="pt-BR" sz="2600" b="1" dirty="0">
                <a:solidFill>
                  <a:srgbClr val="003399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pt-BR" altLang="pt-BR" sz="2600" b="1" dirty="0">
                <a:latin typeface="Andalus" panose="02020603050405020304" pitchFamily="18" charset="-78"/>
                <a:cs typeface="Andalus" panose="02020603050405020304" pitchFamily="18" charset="-78"/>
              </a:rPr>
              <a:t>Acompanhar junto à Defesa Civil, os programas e projetos destinados à sua área;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84213" y="3860800"/>
            <a:ext cx="8154987" cy="892552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 sz="2600" b="1" dirty="0">
                <a:solidFill>
                  <a:srgbClr val="003399"/>
                </a:solidFill>
              </a:rPr>
              <a:t>	 </a:t>
            </a:r>
            <a:r>
              <a:rPr lang="pt-BR" altLang="pt-BR" sz="2600" b="1" dirty="0">
                <a:solidFill>
                  <a:srgbClr val="FFFF00"/>
                </a:solidFill>
              </a:rPr>
              <a:t>-</a:t>
            </a:r>
            <a:r>
              <a:rPr lang="pt-BR" altLang="pt-BR" sz="2600" b="1" dirty="0">
                <a:solidFill>
                  <a:srgbClr val="003399"/>
                </a:solidFill>
              </a:rPr>
              <a:t> </a:t>
            </a:r>
            <a:r>
              <a:rPr lang="pt-BR" altLang="pt-BR" sz="2600" b="1" dirty="0"/>
              <a:t>Estimular a troca de experiências entre Núcleos, visando o constante aprimoramento das atividades;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84213" y="5229225"/>
            <a:ext cx="8083550" cy="1250950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FF00"/>
              </a:buClr>
            </a:pPr>
            <a:r>
              <a:rPr lang="pt-BR" altLang="pt-BR" sz="26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pt-BR" altLang="pt-BR" sz="2600" b="1" dirty="0">
                <a:solidFill>
                  <a:srgbClr val="003399"/>
                </a:solidFill>
              </a:rPr>
              <a:t> </a:t>
            </a:r>
            <a:r>
              <a:rPr lang="pt-BR" altLang="pt-BR" sz="2600" b="1" dirty="0"/>
              <a:t>- Emitir à Defesa Civil relatórios periódicos das atividades desenvolvidas.</a:t>
            </a:r>
          </a:p>
          <a:p>
            <a:endParaRPr lang="pt-BR" altLang="pt-BR" sz="2400" dirty="0"/>
          </a:p>
        </p:txBody>
      </p:sp>
    </p:spTree>
    <p:extLst>
      <p:ext uri="{BB962C8B-B14F-4D97-AF65-F5344CB8AC3E}">
        <p14:creationId xmlns:p14="http://schemas.microsoft.com/office/powerpoint/2010/main" val="3889495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autoUpdateAnimBg="0"/>
      <p:bldP spid="8" grpId="0" autoUpdateAnimBg="0"/>
      <p:bldP spid="9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203575" y="692150"/>
            <a:ext cx="2505075" cy="90011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altLang="pt-BR" sz="3600" b="1" smtClean="0">
                <a:solidFill>
                  <a:srgbClr val="FF0000"/>
                </a:solidFill>
              </a:rPr>
              <a:t>SUMÁRIO</a:t>
            </a:r>
            <a:endParaRPr lang="pt-BR" altLang="pt-BR" sz="3600" b="1">
              <a:solidFill>
                <a:srgbClr val="FF0000"/>
              </a:solidFill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042988" y="1524000"/>
            <a:ext cx="7273925" cy="4401205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566738" indent="-566738">
              <a:tabLst>
                <a:tab pos="56673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1039813">
              <a:tabLst>
                <a:tab pos="56673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30313">
              <a:tabLst>
                <a:tab pos="56673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420813">
              <a:tabLst>
                <a:tab pos="56673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tabLst>
                <a:tab pos="56673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6673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6673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6673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6673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800" b="1" dirty="0">
                <a:solidFill>
                  <a:srgbClr val="0066CC"/>
                </a:solidFill>
              </a:rPr>
              <a:t> </a:t>
            </a:r>
            <a:r>
              <a:rPr lang="pt-BR" altLang="pt-BR" sz="2400" b="1" dirty="0">
                <a:solidFill>
                  <a:srgbClr val="0066CC"/>
                </a:solidFill>
              </a:rPr>
              <a:t>- AÇÕES DE ATUAÇÃO</a:t>
            </a:r>
          </a:p>
          <a:p>
            <a:pPr>
              <a:spcBef>
                <a:spcPct val="50000"/>
              </a:spcBef>
            </a:pPr>
            <a:r>
              <a:rPr lang="pt-BR" altLang="pt-BR" sz="2400" b="1" dirty="0">
                <a:solidFill>
                  <a:srgbClr val="0066CC"/>
                </a:solidFill>
              </a:rPr>
              <a:t> - O QUE É “</a:t>
            </a:r>
            <a:r>
              <a:rPr lang="pt-BR" altLang="pt-BR" sz="2400" b="1" dirty="0" smtClean="0">
                <a:solidFill>
                  <a:srgbClr val="0066CC"/>
                </a:solidFill>
              </a:rPr>
              <a:t>NUPDEC</a:t>
            </a:r>
            <a:r>
              <a:rPr lang="pt-BR" altLang="pt-BR" sz="2400" b="1" dirty="0">
                <a:solidFill>
                  <a:srgbClr val="0066CC"/>
                </a:solidFill>
              </a:rPr>
              <a:t>”</a:t>
            </a:r>
          </a:p>
          <a:p>
            <a:pPr>
              <a:spcBef>
                <a:spcPct val="50000"/>
              </a:spcBef>
            </a:pPr>
            <a:r>
              <a:rPr lang="pt-BR" altLang="pt-BR" sz="2400" b="1" dirty="0">
                <a:solidFill>
                  <a:srgbClr val="0066CC"/>
                </a:solidFill>
              </a:rPr>
              <a:t> - VOLUNTÁRIO</a:t>
            </a:r>
          </a:p>
          <a:p>
            <a:pPr>
              <a:spcBef>
                <a:spcPct val="50000"/>
              </a:spcBef>
            </a:pPr>
            <a:r>
              <a:rPr lang="pt-BR" altLang="pt-BR" sz="2400" b="1" dirty="0">
                <a:solidFill>
                  <a:srgbClr val="0066CC"/>
                </a:solidFill>
              </a:rPr>
              <a:t> - IMPORTÂNCIA DO </a:t>
            </a:r>
            <a:r>
              <a:rPr lang="pt-BR" altLang="pt-BR" sz="2400" b="1" dirty="0" smtClean="0">
                <a:solidFill>
                  <a:srgbClr val="0066CC"/>
                </a:solidFill>
              </a:rPr>
              <a:t>NUPDEC</a:t>
            </a:r>
            <a:endParaRPr lang="pt-BR" altLang="pt-BR" sz="2400" b="1" dirty="0">
              <a:solidFill>
                <a:srgbClr val="0066CC"/>
              </a:solidFill>
            </a:endParaRPr>
          </a:p>
          <a:p>
            <a:pPr>
              <a:spcBef>
                <a:spcPct val="50000"/>
              </a:spcBef>
            </a:pPr>
            <a:r>
              <a:rPr lang="pt-BR" altLang="pt-BR" sz="2400" b="1" dirty="0">
                <a:solidFill>
                  <a:srgbClr val="0066CC"/>
                </a:solidFill>
              </a:rPr>
              <a:t> - ATRIBUIÇÕES DO </a:t>
            </a:r>
            <a:r>
              <a:rPr lang="pt-BR" altLang="pt-BR" sz="2400" b="1" dirty="0" smtClean="0">
                <a:solidFill>
                  <a:srgbClr val="0066CC"/>
                </a:solidFill>
              </a:rPr>
              <a:t>NUPDEC</a:t>
            </a:r>
            <a:endParaRPr lang="pt-BR" altLang="pt-BR" sz="2400" b="1" dirty="0">
              <a:solidFill>
                <a:srgbClr val="0066CC"/>
              </a:solidFill>
            </a:endParaRPr>
          </a:p>
          <a:p>
            <a:pPr>
              <a:spcBef>
                <a:spcPct val="50000"/>
              </a:spcBef>
            </a:pPr>
            <a:r>
              <a:rPr lang="pt-BR" altLang="pt-BR" sz="2400" b="1" dirty="0">
                <a:solidFill>
                  <a:srgbClr val="0066CC"/>
                </a:solidFill>
              </a:rPr>
              <a:t> - </a:t>
            </a:r>
            <a:r>
              <a:rPr lang="pt-BR" altLang="pt-BR" sz="2400" b="1" dirty="0" smtClean="0">
                <a:solidFill>
                  <a:srgbClr val="0066CC"/>
                </a:solidFill>
              </a:rPr>
              <a:t>NUPDEC </a:t>
            </a:r>
            <a:r>
              <a:rPr lang="pt-BR" altLang="pt-BR" sz="2400" b="1" dirty="0">
                <a:solidFill>
                  <a:srgbClr val="0066CC"/>
                </a:solidFill>
              </a:rPr>
              <a:t>X </a:t>
            </a:r>
            <a:r>
              <a:rPr lang="pt-BR" altLang="pt-BR" sz="2400" b="1" dirty="0" smtClean="0">
                <a:solidFill>
                  <a:srgbClr val="0066CC"/>
                </a:solidFill>
              </a:rPr>
              <a:t>COMPDEC</a:t>
            </a:r>
            <a:endParaRPr lang="pt-BR" altLang="pt-BR" sz="2400" b="1" dirty="0">
              <a:solidFill>
                <a:srgbClr val="0066CC"/>
              </a:solidFill>
            </a:endParaRPr>
          </a:p>
          <a:p>
            <a:pPr>
              <a:spcBef>
                <a:spcPct val="50000"/>
              </a:spcBef>
            </a:pPr>
            <a:r>
              <a:rPr lang="pt-BR" altLang="pt-BR" sz="2400" b="1" dirty="0">
                <a:solidFill>
                  <a:srgbClr val="0066CC"/>
                </a:solidFill>
              </a:rPr>
              <a:t> - EXPERIÊNCIA DE BELO HORIZONTE</a:t>
            </a:r>
          </a:p>
          <a:p>
            <a:pPr>
              <a:spcBef>
                <a:spcPct val="50000"/>
              </a:spcBef>
            </a:pPr>
            <a:r>
              <a:rPr lang="pt-BR" altLang="pt-BR" sz="2400" b="1" dirty="0">
                <a:solidFill>
                  <a:srgbClr val="0066CC"/>
                </a:solidFill>
              </a:rPr>
              <a:t> - CONCLUSÃO</a:t>
            </a:r>
          </a:p>
        </p:txBody>
      </p:sp>
    </p:spTree>
    <p:extLst>
      <p:ext uri="{BB962C8B-B14F-4D97-AF65-F5344CB8AC3E}">
        <p14:creationId xmlns:p14="http://schemas.microsoft.com/office/powerpoint/2010/main" val="151193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CO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54013" y="1387475"/>
            <a:ext cx="8120062" cy="353943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pt-BR" altLang="pt-BR" sz="320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pt-BR" alt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NUDEC deve reunir-se, </a:t>
            </a:r>
            <a:r>
              <a:rPr lang="pt-BR" altLang="pt-B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freqüentemente</a:t>
            </a:r>
            <a:r>
              <a:rPr lang="pt-BR" alt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(uma vez por mês), em local determinado, para discutir o planejamento das atividades, que deve conter: </a:t>
            </a:r>
          </a:p>
          <a:p>
            <a:pPr algn="just"/>
            <a:r>
              <a:rPr lang="pt-BR" alt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Nome, telefone e endereço dos membros da equipe;</a:t>
            </a:r>
          </a:p>
          <a:p>
            <a:pPr algn="just"/>
            <a:r>
              <a:rPr lang="pt-BR" alt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Ata da reunião.</a:t>
            </a:r>
          </a:p>
        </p:txBody>
      </p:sp>
      <p:sp>
        <p:nvSpPr>
          <p:cNvPr id="4" name="Freeform 4"/>
          <p:cNvSpPr>
            <a:spLocks/>
          </p:cNvSpPr>
          <p:nvPr/>
        </p:nvSpPr>
        <p:spPr bwMode="auto">
          <a:xfrm>
            <a:off x="7843838" y="4425950"/>
            <a:ext cx="338137" cy="465138"/>
          </a:xfrm>
          <a:custGeom>
            <a:avLst/>
            <a:gdLst>
              <a:gd name="T0" fmla="*/ 134 w 426"/>
              <a:gd name="T1" fmla="*/ 404 h 586"/>
              <a:gd name="T2" fmla="*/ 75 w 426"/>
              <a:gd name="T3" fmla="*/ 339 h 586"/>
              <a:gd name="T4" fmla="*/ 34 w 426"/>
              <a:gd name="T5" fmla="*/ 272 h 586"/>
              <a:gd name="T6" fmla="*/ 9 w 426"/>
              <a:gd name="T7" fmla="*/ 208 h 586"/>
              <a:gd name="T8" fmla="*/ 0 w 426"/>
              <a:gd name="T9" fmla="*/ 118 h 586"/>
              <a:gd name="T10" fmla="*/ 17 w 426"/>
              <a:gd name="T11" fmla="*/ 68 h 586"/>
              <a:gd name="T12" fmla="*/ 45 w 426"/>
              <a:gd name="T13" fmla="*/ 33 h 586"/>
              <a:gd name="T14" fmla="*/ 92 w 426"/>
              <a:gd name="T15" fmla="*/ 11 h 586"/>
              <a:gd name="T16" fmla="*/ 145 w 426"/>
              <a:gd name="T17" fmla="*/ 0 h 586"/>
              <a:gd name="T18" fmla="*/ 221 w 426"/>
              <a:gd name="T19" fmla="*/ 20 h 586"/>
              <a:gd name="T20" fmla="*/ 276 w 426"/>
              <a:gd name="T21" fmla="*/ 50 h 586"/>
              <a:gd name="T22" fmla="*/ 329 w 426"/>
              <a:gd name="T23" fmla="*/ 93 h 586"/>
              <a:gd name="T24" fmla="*/ 371 w 426"/>
              <a:gd name="T25" fmla="*/ 152 h 586"/>
              <a:gd name="T26" fmla="*/ 401 w 426"/>
              <a:gd name="T27" fmla="*/ 200 h 586"/>
              <a:gd name="T28" fmla="*/ 421 w 426"/>
              <a:gd name="T29" fmla="*/ 264 h 586"/>
              <a:gd name="T30" fmla="*/ 426 w 426"/>
              <a:gd name="T31" fmla="*/ 317 h 586"/>
              <a:gd name="T32" fmla="*/ 418 w 426"/>
              <a:gd name="T33" fmla="*/ 382 h 586"/>
              <a:gd name="T34" fmla="*/ 393 w 426"/>
              <a:gd name="T35" fmla="*/ 424 h 586"/>
              <a:gd name="T36" fmla="*/ 362 w 426"/>
              <a:gd name="T37" fmla="*/ 454 h 586"/>
              <a:gd name="T38" fmla="*/ 301 w 426"/>
              <a:gd name="T39" fmla="*/ 462 h 586"/>
              <a:gd name="T40" fmla="*/ 246 w 426"/>
              <a:gd name="T41" fmla="*/ 462 h 586"/>
              <a:gd name="T42" fmla="*/ 187 w 426"/>
              <a:gd name="T43" fmla="*/ 446 h 586"/>
              <a:gd name="T44" fmla="*/ 159 w 426"/>
              <a:gd name="T45" fmla="*/ 497 h 586"/>
              <a:gd name="T46" fmla="*/ 129 w 426"/>
              <a:gd name="T47" fmla="*/ 569 h 586"/>
              <a:gd name="T48" fmla="*/ 104 w 426"/>
              <a:gd name="T49" fmla="*/ 586 h 586"/>
              <a:gd name="T50" fmla="*/ 75 w 426"/>
              <a:gd name="T51" fmla="*/ 586 h 586"/>
              <a:gd name="T52" fmla="*/ 62 w 426"/>
              <a:gd name="T53" fmla="*/ 547 h 586"/>
              <a:gd name="T54" fmla="*/ 75 w 426"/>
              <a:gd name="T55" fmla="*/ 506 h 586"/>
              <a:gd name="T56" fmla="*/ 117 w 426"/>
              <a:gd name="T57" fmla="*/ 457 h 586"/>
              <a:gd name="T58" fmla="*/ 134 w 426"/>
              <a:gd name="T59" fmla="*/ 404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26" h="586">
                <a:moveTo>
                  <a:pt x="134" y="404"/>
                </a:moveTo>
                <a:lnTo>
                  <a:pt x="75" y="339"/>
                </a:lnTo>
                <a:lnTo>
                  <a:pt x="34" y="272"/>
                </a:lnTo>
                <a:lnTo>
                  <a:pt x="9" y="208"/>
                </a:lnTo>
                <a:lnTo>
                  <a:pt x="0" y="118"/>
                </a:lnTo>
                <a:lnTo>
                  <a:pt x="17" y="68"/>
                </a:lnTo>
                <a:lnTo>
                  <a:pt x="45" y="33"/>
                </a:lnTo>
                <a:lnTo>
                  <a:pt x="92" y="11"/>
                </a:lnTo>
                <a:lnTo>
                  <a:pt x="145" y="0"/>
                </a:lnTo>
                <a:lnTo>
                  <a:pt x="221" y="20"/>
                </a:lnTo>
                <a:lnTo>
                  <a:pt x="276" y="50"/>
                </a:lnTo>
                <a:lnTo>
                  <a:pt x="329" y="93"/>
                </a:lnTo>
                <a:lnTo>
                  <a:pt x="371" y="152"/>
                </a:lnTo>
                <a:lnTo>
                  <a:pt x="401" y="200"/>
                </a:lnTo>
                <a:lnTo>
                  <a:pt x="421" y="264"/>
                </a:lnTo>
                <a:lnTo>
                  <a:pt x="426" y="317"/>
                </a:lnTo>
                <a:lnTo>
                  <a:pt x="418" y="382"/>
                </a:lnTo>
                <a:lnTo>
                  <a:pt x="393" y="424"/>
                </a:lnTo>
                <a:lnTo>
                  <a:pt x="362" y="454"/>
                </a:lnTo>
                <a:lnTo>
                  <a:pt x="301" y="462"/>
                </a:lnTo>
                <a:lnTo>
                  <a:pt x="246" y="462"/>
                </a:lnTo>
                <a:lnTo>
                  <a:pt x="187" y="446"/>
                </a:lnTo>
                <a:lnTo>
                  <a:pt x="159" y="497"/>
                </a:lnTo>
                <a:lnTo>
                  <a:pt x="129" y="569"/>
                </a:lnTo>
                <a:lnTo>
                  <a:pt x="104" y="586"/>
                </a:lnTo>
                <a:lnTo>
                  <a:pt x="75" y="586"/>
                </a:lnTo>
                <a:lnTo>
                  <a:pt x="62" y="547"/>
                </a:lnTo>
                <a:lnTo>
                  <a:pt x="75" y="506"/>
                </a:lnTo>
                <a:lnTo>
                  <a:pt x="117" y="457"/>
                </a:lnTo>
                <a:lnTo>
                  <a:pt x="134" y="40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>
            <a:spLocks/>
          </p:cNvSpPr>
          <p:nvPr/>
        </p:nvSpPr>
        <p:spPr bwMode="auto">
          <a:xfrm>
            <a:off x="8077200" y="4800600"/>
            <a:ext cx="550863" cy="863600"/>
          </a:xfrm>
          <a:custGeom>
            <a:avLst/>
            <a:gdLst>
              <a:gd name="T0" fmla="*/ 42 w 693"/>
              <a:gd name="T1" fmla="*/ 56 h 1087"/>
              <a:gd name="T2" fmla="*/ 99 w 693"/>
              <a:gd name="T3" fmla="*/ 11 h 1087"/>
              <a:gd name="T4" fmla="*/ 162 w 693"/>
              <a:gd name="T5" fmla="*/ 0 h 1087"/>
              <a:gd name="T6" fmla="*/ 221 w 693"/>
              <a:gd name="T7" fmla="*/ 8 h 1087"/>
              <a:gd name="T8" fmla="*/ 286 w 693"/>
              <a:gd name="T9" fmla="*/ 25 h 1087"/>
              <a:gd name="T10" fmla="*/ 353 w 693"/>
              <a:gd name="T11" fmla="*/ 68 h 1087"/>
              <a:gd name="T12" fmla="*/ 429 w 693"/>
              <a:gd name="T13" fmla="*/ 133 h 1087"/>
              <a:gd name="T14" fmla="*/ 493 w 693"/>
              <a:gd name="T15" fmla="*/ 198 h 1087"/>
              <a:gd name="T16" fmla="*/ 541 w 693"/>
              <a:gd name="T17" fmla="*/ 270 h 1087"/>
              <a:gd name="T18" fmla="*/ 591 w 693"/>
              <a:gd name="T19" fmla="*/ 350 h 1087"/>
              <a:gd name="T20" fmla="*/ 635 w 693"/>
              <a:gd name="T21" fmla="*/ 440 h 1087"/>
              <a:gd name="T22" fmla="*/ 660 w 693"/>
              <a:gd name="T23" fmla="*/ 526 h 1087"/>
              <a:gd name="T24" fmla="*/ 677 w 693"/>
              <a:gd name="T25" fmla="*/ 637 h 1087"/>
              <a:gd name="T26" fmla="*/ 693 w 693"/>
              <a:gd name="T27" fmla="*/ 746 h 1087"/>
              <a:gd name="T28" fmla="*/ 693 w 693"/>
              <a:gd name="T29" fmla="*/ 858 h 1087"/>
              <a:gd name="T30" fmla="*/ 673 w 693"/>
              <a:gd name="T31" fmla="*/ 945 h 1087"/>
              <a:gd name="T32" fmla="*/ 641 w 693"/>
              <a:gd name="T33" fmla="*/ 1010 h 1087"/>
              <a:gd name="T34" fmla="*/ 603 w 693"/>
              <a:gd name="T35" fmla="*/ 1047 h 1087"/>
              <a:gd name="T36" fmla="*/ 550 w 693"/>
              <a:gd name="T37" fmla="*/ 1070 h 1087"/>
              <a:gd name="T38" fmla="*/ 485 w 693"/>
              <a:gd name="T39" fmla="*/ 1083 h 1087"/>
              <a:gd name="T40" fmla="*/ 421 w 693"/>
              <a:gd name="T41" fmla="*/ 1087 h 1087"/>
              <a:gd name="T42" fmla="*/ 363 w 693"/>
              <a:gd name="T43" fmla="*/ 1070 h 1087"/>
              <a:gd name="T44" fmla="*/ 323 w 693"/>
              <a:gd name="T45" fmla="*/ 1043 h 1087"/>
              <a:gd name="T46" fmla="*/ 289 w 693"/>
              <a:gd name="T47" fmla="*/ 1002 h 1087"/>
              <a:gd name="T48" fmla="*/ 264 w 693"/>
              <a:gd name="T49" fmla="*/ 965 h 1087"/>
              <a:gd name="T50" fmla="*/ 254 w 693"/>
              <a:gd name="T51" fmla="*/ 885 h 1087"/>
              <a:gd name="T52" fmla="*/ 254 w 693"/>
              <a:gd name="T53" fmla="*/ 825 h 1087"/>
              <a:gd name="T54" fmla="*/ 277 w 693"/>
              <a:gd name="T55" fmla="*/ 763 h 1087"/>
              <a:gd name="T56" fmla="*/ 303 w 693"/>
              <a:gd name="T57" fmla="*/ 711 h 1087"/>
              <a:gd name="T58" fmla="*/ 311 w 693"/>
              <a:gd name="T59" fmla="*/ 661 h 1087"/>
              <a:gd name="T60" fmla="*/ 314 w 693"/>
              <a:gd name="T61" fmla="*/ 599 h 1087"/>
              <a:gd name="T62" fmla="*/ 298 w 693"/>
              <a:gd name="T63" fmla="*/ 542 h 1087"/>
              <a:gd name="T64" fmla="*/ 289 w 693"/>
              <a:gd name="T65" fmla="*/ 499 h 1087"/>
              <a:gd name="T66" fmla="*/ 256 w 693"/>
              <a:gd name="T67" fmla="*/ 452 h 1087"/>
              <a:gd name="T68" fmla="*/ 207 w 693"/>
              <a:gd name="T69" fmla="*/ 417 h 1087"/>
              <a:gd name="T70" fmla="*/ 141 w 693"/>
              <a:gd name="T71" fmla="*/ 370 h 1087"/>
              <a:gd name="T72" fmla="*/ 72 w 693"/>
              <a:gd name="T73" fmla="*/ 345 h 1087"/>
              <a:gd name="T74" fmla="*/ 34 w 693"/>
              <a:gd name="T75" fmla="*/ 305 h 1087"/>
              <a:gd name="T76" fmla="*/ 9 w 693"/>
              <a:gd name="T77" fmla="*/ 255 h 1087"/>
              <a:gd name="T78" fmla="*/ 0 w 693"/>
              <a:gd name="T79" fmla="*/ 195 h 1087"/>
              <a:gd name="T80" fmla="*/ 5 w 693"/>
              <a:gd name="T81" fmla="*/ 125 h 1087"/>
              <a:gd name="T82" fmla="*/ 42 w 693"/>
              <a:gd name="T83" fmla="*/ 56 h 10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93" h="1087">
                <a:moveTo>
                  <a:pt x="42" y="56"/>
                </a:moveTo>
                <a:lnTo>
                  <a:pt x="99" y="11"/>
                </a:lnTo>
                <a:lnTo>
                  <a:pt x="162" y="0"/>
                </a:lnTo>
                <a:lnTo>
                  <a:pt x="221" y="8"/>
                </a:lnTo>
                <a:lnTo>
                  <a:pt x="286" y="25"/>
                </a:lnTo>
                <a:lnTo>
                  <a:pt x="353" y="68"/>
                </a:lnTo>
                <a:lnTo>
                  <a:pt x="429" y="133"/>
                </a:lnTo>
                <a:lnTo>
                  <a:pt x="493" y="198"/>
                </a:lnTo>
                <a:lnTo>
                  <a:pt x="541" y="270"/>
                </a:lnTo>
                <a:lnTo>
                  <a:pt x="591" y="350"/>
                </a:lnTo>
                <a:lnTo>
                  <a:pt x="635" y="440"/>
                </a:lnTo>
                <a:lnTo>
                  <a:pt x="660" y="526"/>
                </a:lnTo>
                <a:lnTo>
                  <a:pt x="677" y="637"/>
                </a:lnTo>
                <a:lnTo>
                  <a:pt x="693" y="746"/>
                </a:lnTo>
                <a:lnTo>
                  <a:pt x="693" y="858"/>
                </a:lnTo>
                <a:lnTo>
                  <a:pt x="673" y="945"/>
                </a:lnTo>
                <a:lnTo>
                  <a:pt x="641" y="1010"/>
                </a:lnTo>
                <a:lnTo>
                  <a:pt x="603" y="1047"/>
                </a:lnTo>
                <a:lnTo>
                  <a:pt x="550" y="1070"/>
                </a:lnTo>
                <a:lnTo>
                  <a:pt x="485" y="1083"/>
                </a:lnTo>
                <a:lnTo>
                  <a:pt x="421" y="1087"/>
                </a:lnTo>
                <a:lnTo>
                  <a:pt x="363" y="1070"/>
                </a:lnTo>
                <a:lnTo>
                  <a:pt x="323" y="1043"/>
                </a:lnTo>
                <a:lnTo>
                  <a:pt x="289" y="1002"/>
                </a:lnTo>
                <a:lnTo>
                  <a:pt x="264" y="965"/>
                </a:lnTo>
                <a:lnTo>
                  <a:pt x="254" y="885"/>
                </a:lnTo>
                <a:lnTo>
                  <a:pt x="254" y="825"/>
                </a:lnTo>
                <a:lnTo>
                  <a:pt x="277" y="763"/>
                </a:lnTo>
                <a:lnTo>
                  <a:pt x="303" y="711"/>
                </a:lnTo>
                <a:lnTo>
                  <a:pt x="311" y="661"/>
                </a:lnTo>
                <a:lnTo>
                  <a:pt x="314" y="599"/>
                </a:lnTo>
                <a:lnTo>
                  <a:pt x="298" y="542"/>
                </a:lnTo>
                <a:lnTo>
                  <a:pt x="289" y="499"/>
                </a:lnTo>
                <a:lnTo>
                  <a:pt x="256" y="452"/>
                </a:lnTo>
                <a:lnTo>
                  <a:pt x="207" y="417"/>
                </a:lnTo>
                <a:lnTo>
                  <a:pt x="141" y="370"/>
                </a:lnTo>
                <a:lnTo>
                  <a:pt x="72" y="345"/>
                </a:lnTo>
                <a:lnTo>
                  <a:pt x="34" y="305"/>
                </a:lnTo>
                <a:lnTo>
                  <a:pt x="9" y="255"/>
                </a:lnTo>
                <a:lnTo>
                  <a:pt x="0" y="195"/>
                </a:lnTo>
                <a:lnTo>
                  <a:pt x="5" y="125"/>
                </a:lnTo>
                <a:lnTo>
                  <a:pt x="42" y="5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8010525" y="4851400"/>
            <a:ext cx="165100" cy="865188"/>
          </a:xfrm>
          <a:custGeom>
            <a:avLst/>
            <a:gdLst>
              <a:gd name="T0" fmla="*/ 55 w 207"/>
              <a:gd name="T1" fmla="*/ 188 h 1090"/>
              <a:gd name="T2" fmla="*/ 78 w 207"/>
              <a:gd name="T3" fmla="*/ 95 h 1090"/>
              <a:gd name="T4" fmla="*/ 106 w 207"/>
              <a:gd name="T5" fmla="*/ 33 h 1090"/>
              <a:gd name="T6" fmla="*/ 158 w 207"/>
              <a:gd name="T7" fmla="*/ 0 h 1090"/>
              <a:gd name="T8" fmla="*/ 183 w 207"/>
              <a:gd name="T9" fmla="*/ 48 h 1090"/>
              <a:gd name="T10" fmla="*/ 207 w 207"/>
              <a:gd name="T11" fmla="*/ 147 h 1090"/>
              <a:gd name="T12" fmla="*/ 190 w 207"/>
              <a:gd name="T13" fmla="*/ 212 h 1090"/>
              <a:gd name="T14" fmla="*/ 140 w 207"/>
              <a:gd name="T15" fmla="*/ 262 h 1090"/>
              <a:gd name="T16" fmla="*/ 106 w 207"/>
              <a:gd name="T17" fmla="*/ 357 h 1090"/>
              <a:gd name="T18" fmla="*/ 78 w 207"/>
              <a:gd name="T19" fmla="*/ 482 h 1090"/>
              <a:gd name="T20" fmla="*/ 63 w 207"/>
              <a:gd name="T21" fmla="*/ 629 h 1090"/>
              <a:gd name="T22" fmla="*/ 68 w 207"/>
              <a:gd name="T23" fmla="*/ 806 h 1090"/>
              <a:gd name="T24" fmla="*/ 80 w 207"/>
              <a:gd name="T25" fmla="*/ 930 h 1090"/>
              <a:gd name="T26" fmla="*/ 103 w 207"/>
              <a:gd name="T27" fmla="*/ 992 h 1090"/>
              <a:gd name="T28" fmla="*/ 140 w 207"/>
              <a:gd name="T29" fmla="*/ 1025 h 1090"/>
              <a:gd name="T30" fmla="*/ 146 w 207"/>
              <a:gd name="T31" fmla="*/ 1057 h 1090"/>
              <a:gd name="T32" fmla="*/ 103 w 207"/>
              <a:gd name="T33" fmla="*/ 1073 h 1090"/>
              <a:gd name="T34" fmla="*/ 68 w 207"/>
              <a:gd name="T35" fmla="*/ 1042 h 1090"/>
              <a:gd name="T36" fmla="*/ 0 w 207"/>
              <a:gd name="T37" fmla="*/ 1090 h 1090"/>
              <a:gd name="T38" fmla="*/ 3 w 207"/>
              <a:gd name="T39" fmla="*/ 960 h 1090"/>
              <a:gd name="T40" fmla="*/ 8 w 207"/>
              <a:gd name="T41" fmla="*/ 793 h 1090"/>
              <a:gd name="T42" fmla="*/ 8 w 207"/>
              <a:gd name="T43" fmla="*/ 604 h 1090"/>
              <a:gd name="T44" fmla="*/ 11 w 207"/>
              <a:gd name="T45" fmla="*/ 447 h 1090"/>
              <a:gd name="T46" fmla="*/ 26 w 207"/>
              <a:gd name="T47" fmla="*/ 327 h 1090"/>
              <a:gd name="T48" fmla="*/ 43 w 207"/>
              <a:gd name="T49" fmla="*/ 245 h 1090"/>
              <a:gd name="T50" fmla="*/ 55 w 207"/>
              <a:gd name="T51" fmla="*/ 188 h 10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07" h="1090">
                <a:moveTo>
                  <a:pt x="55" y="188"/>
                </a:moveTo>
                <a:lnTo>
                  <a:pt x="78" y="95"/>
                </a:lnTo>
                <a:lnTo>
                  <a:pt x="106" y="33"/>
                </a:lnTo>
                <a:lnTo>
                  <a:pt x="158" y="0"/>
                </a:lnTo>
                <a:lnTo>
                  <a:pt x="183" y="48"/>
                </a:lnTo>
                <a:lnTo>
                  <a:pt x="207" y="147"/>
                </a:lnTo>
                <a:lnTo>
                  <a:pt x="190" y="212"/>
                </a:lnTo>
                <a:lnTo>
                  <a:pt x="140" y="262"/>
                </a:lnTo>
                <a:lnTo>
                  <a:pt x="106" y="357"/>
                </a:lnTo>
                <a:lnTo>
                  <a:pt x="78" y="482"/>
                </a:lnTo>
                <a:lnTo>
                  <a:pt x="63" y="629"/>
                </a:lnTo>
                <a:lnTo>
                  <a:pt x="68" y="806"/>
                </a:lnTo>
                <a:lnTo>
                  <a:pt x="80" y="930"/>
                </a:lnTo>
                <a:lnTo>
                  <a:pt x="103" y="992"/>
                </a:lnTo>
                <a:lnTo>
                  <a:pt x="140" y="1025"/>
                </a:lnTo>
                <a:lnTo>
                  <a:pt x="146" y="1057"/>
                </a:lnTo>
                <a:lnTo>
                  <a:pt x="103" y="1073"/>
                </a:lnTo>
                <a:lnTo>
                  <a:pt x="68" y="1042"/>
                </a:lnTo>
                <a:lnTo>
                  <a:pt x="0" y="1090"/>
                </a:lnTo>
                <a:lnTo>
                  <a:pt x="3" y="960"/>
                </a:lnTo>
                <a:lnTo>
                  <a:pt x="8" y="793"/>
                </a:lnTo>
                <a:lnTo>
                  <a:pt x="8" y="604"/>
                </a:lnTo>
                <a:lnTo>
                  <a:pt x="11" y="447"/>
                </a:lnTo>
                <a:lnTo>
                  <a:pt x="26" y="327"/>
                </a:lnTo>
                <a:lnTo>
                  <a:pt x="43" y="245"/>
                </a:lnTo>
                <a:lnTo>
                  <a:pt x="55" y="18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7519988" y="4606925"/>
            <a:ext cx="1627187" cy="1692275"/>
            <a:chOff x="4737" y="2902"/>
            <a:chExt cx="1025" cy="1066"/>
          </a:xfrm>
        </p:grpSpPr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5581" y="2909"/>
              <a:ext cx="171" cy="144"/>
            </a:xfrm>
            <a:custGeom>
              <a:avLst/>
              <a:gdLst>
                <a:gd name="T0" fmla="*/ 21 w 342"/>
                <a:gd name="T1" fmla="*/ 125 h 289"/>
                <a:gd name="T2" fmla="*/ 185 w 342"/>
                <a:gd name="T3" fmla="*/ 0 h 289"/>
                <a:gd name="T4" fmla="*/ 302 w 342"/>
                <a:gd name="T5" fmla="*/ 52 h 289"/>
                <a:gd name="T6" fmla="*/ 342 w 342"/>
                <a:gd name="T7" fmla="*/ 118 h 289"/>
                <a:gd name="T8" fmla="*/ 280 w 342"/>
                <a:gd name="T9" fmla="*/ 192 h 289"/>
                <a:gd name="T10" fmla="*/ 185 w 342"/>
                <a:gd name="T11" fmla="*/ 289 h 289"/>
                <a:gd name="T12" fmla="*/ 140 w 342"/>
                <a:gd name="T13" fmla="*/ 192 h 289"/>
                <a:gd name="T14" fmla="*/ 61 w 342"/>
                <a:gd name="T15" fmla="*/ 170 h 289"/>
                <a:gd name="T16" fmla="*/ 0 w 342"/>
                <a:gd name="T17" fmla="*/ 158 h 289"/>
                <a:gd name="T18" fmla="*/ 21 w 342"/>
                <a:gd name="T19" fmla="*/ 125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2" h="289">
                  <a:moveTo>
                    <a:pt x="21" y="125"/>
                  </a:moveTo>
                  <a:lnTo>
                    <a:pt x="185" y="0"/>
                  </a:lnTo>
                  <a:lnTo>
                    <a:pt x="302" y="52"/>
                  </a:lnTo>
                  <a:lnTo>
                    <a:pt x="342" y="118"/>
                  </a:lnTo>
                  <a:lnTo>
                    <a:pt x="280" y="192"/>
                  </a:lnTo>
                  <a:lnTo>
                    <a:pt x="185" y="289"/>
                  </a:lnTo>
                  <a:lnTo>
                    <a:pt x="140" y="192"/>
                  </a:lnTo>
                  <a:lnTo>
                    <a:pt x="61" y="170"/>
                  </a:lnTo>
                  <a:lnTo>
                    <a:pt x="0" y="158"/>
                  </a:lnTo>
                  <a:lnTo>
                    <a:pt x="21" y="125"/>
                  </a:lnTo>
                  <a:close/>
                </a:path>
              </a:pathLst>
            </a:custGeom>
            <a:solidFill>
              <a:srgbClr val="FDA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4781" y="3789"/>
              <a:ext cx="133" cy="144"/>
            </a:xfrm>
            <a:custGeom>
              <a:avLst/>
              <a:gdLst>
                <a:gd name="T0" fmla="*/ 0 w 265"/>
                <a:gd name="T1" fmla="*/ 289 h 289"/>
                <a:gd name="T2" fmla="*/ 45 w 265"/>
                <a:gd name="T3" fmla="*/ 170 h 289"/>
                <a:gd name="T4" fmla="*/ 123 w 265"/>
                <a:gd name="T5" fmla="*/ 0 h 289"/>
                <a:gd name="T6" fmla="*/ 253 w 265"/>
                <a:gd name="T7" fmla="*/ 57 h 289"/>
                <a:gd name="T8" fmla="*/ 265 w 265"/>
                <a:gd name="T9" fmla="*/ 164 h 289"/>
                <a:gd name="T10" fmla="*/ 180 w 265"/>
                <a:gd name="T11" fmla="*/ 215 h 289"/>
                <a:gd name="T12" fmla="*/ 0 w 265"/>
                <a:gd name="T13" fmla="*/ 28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289">
                  <a:moveTo>
                    <a:pt x="0" y="289"/>
                  </a:moveTo>
                  <a:lnTo>
                    <a:pt x="45" y="170"/>
                  </a:lnTo>
                  <a:lnTo>
                    <a:pt x="123" y="0"/>
                  </a:lnTo>
                  <a:lnTo>
                    <a:pt x="253" y="57"/>
                  </a:lnTo>
                  <a:lnTo>
                    <a:pt x="265" y="164"/>
                  </a:lnTo>
                  <a:lnTo>
                    <a:pt x="180" y="215"/>
                  </a:lnTo>
                  <a:lnTo>
                    <a:pt x="0" y="289"/>
                  </a:lnTo>
                  <a:close/>
                </a:path>
              </a:pathLst>
            </a:custGeom>
            <a:solidFill>
              <a:srgbClr val="F6B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4843" y="2977"/>
              <a:ext cx="837" cy="910"/>
            </a:xfrm>
            <a:custGeom>
              <a:avLst/>
              <a:gdLst>
                <a:gd name="T0" fmla="*/ 5 w 1675"/>
                <a:gd name="T1" fmla="*/ 1632 h 1822"/>
                <a:gd name="T2" fmla="*/ 157 w 1675"/>
                <a:gd name="T3" fmla="*/ 1508 h 1822"/>
                <a:gd name="T4" fmla="*/ 277 w 1675"/>
                <a:gd name="T5" fmla="*/ 1388 h 1822"/>
                <a:gd name="T6" fmla="*/ 403 w 1675"/>
                <a:gd name="T7" fmla="*/ 1253 h 1822"/>
                <a:gd name="T8" fmla="*/ 571 w 1675"/>
                <a:gd name="T9" fmla="*/ 1091 h 1822"/>
                <a:gd name="T10" fmla="*/ 706 w 1675"/>
                <a:gd name="T11" fmla="*/ 944 h 1822"/>
                <a:gd name="T12" fmla="*/ 848 w 1675"/>
                <a:gd name="T13" fmla="*/ 770 h 1822"/>
                <a:gd name="T14" fmla="*/ 935 w 1675"/>
                <a:gd name="T15" fmla="*/ 683 h 1822"/>
                <a:gd name="T16" fmla="*/ 1034 w 1675"/>
                <a:gd name="T17" fmla="*/ 586 h 1822"/>
                <a:gd name="T18" fmla="*/ 1159 w 1675"/>
                <a:gd name="T19" fmla="*/ 418 h 1822"/>
                <a:gd name="T20" fmla="*/ 1251 w 1675"/>
                <a:gd name="T21" fmla="*/ 282 h 1822"/>
                <a:gd name="T22" fmla="*/ 1342 w 1675"/>
                <a:gd name="T23" fmla="*/ 169 h 1822"/>
                <a:gd name="T24" fmla="*/ 1441 w 1675"/>
                <a:gd name="T25" fmla="*/ 60 h 1822"/>
                <a:gd name="T26" fmla="*/ 1511 w 1675"/>
                <a:gd name="T27" fmla="*/ 0 h 1822"/>
                <a:gd name="T28" fmla="*/ 1598 w 1675"/>
                <a:gd name="T29" fmla="*/ 17 h 1822"/>
                <a:gd name="T30" fmla="*/ 1636 w 1675"/>
                <a:gd name="T31" fmla="*/ 49 h 1822"/>
                <a:gd name="T32" fmla="*/ 1663 w 1675"/>
                <a:gd name="T33" fmla="*/ 97 h 1822"/>
                <a:gd name="T34" fmla="*/ 1675 w 1675"/>
                <a:gd name="T35" fmla="*/ 135 h 1822"/>
                <a:gd name="T36" fmla="*/ 1544 w 1675"/>
                <a:gd name="T37" fmla="*/ 277 h 1822"/>
                <a:gd name="T38" fmla="*/ 1446 w 1675"/>
                <a:gd name="T39" fmla="*/ 379 h 1822"/>
                <a:gd name="T40" fmla="*/ 1364 w 1675"/>
                <a:gd name="T41" fmla="*/ 471 h 1822"/>
                <a:gd name="T42" fmla="*/ 1277 w 1675"/>
                <a:gd name="T43" fmla="*/ 565 h 1822"/>
                <a:gd name="T44" fmla="*/ 1207 w 1675"/>
                <a:gd name="T45" fmla="*/ 651 h 1822"/>
                <a:gd name="T46" fmla="*/ 1109 w 1675"/>
                <a:gd name="T47" fmla="*/ 775 h 1822"/>
                <a:gd name="T48" fmla="*/ 979 w 1675"/>
                <a:gd name="T49" fmla="*/ 927 h 1822"/>
                <a:gd name="T50" fmla="*/ 848 w 1675"/>
                <a:gd name="T51" fmla="*/ 1074 h 1822"/>
                <a:gd name="T52" fmla="*/ 723 w 1675"/>
                <a:gd name="T53" fmla="*/ 1204 h 1822"/>
                <a:gd name="T54" fmla="*/ 588 w 1675"/>
                <a:gd name="T55" fmla="*/ 1334 h 1822"/>
                <a:gd name="T56" fmla="*/ 473 w 1675"/>
                <a:gd name="T57" fmla="*/ 1448 h 1822"/>
                <a:gd name="T58" fmla="*/ 332 w 1675"/>
                <a:gd name="T59" fmla="*/ 1588 h 1822"/>
                <a:gd name="T60" fmla="*/ 246 w 1675"/>
                <a:gd name="T61" fmla="*/ 1675 h 1822"/>
                <a:gd name="T62" fmla="*/ 135 w 1675"/>
                <a:gd name="T63" fmla="*/ 1779 h 1822"/>
                <a:gd name="T64" fmla="*/ 87 w 1675"/>
                <a:gd name="T65" fmla="*/ 1822 h 1822"/>
                <a:gd name="T66" fmla="*/ 99 w 1675"/>
                <a:gd name="T67" fmla="*/ 1747 h 1822"/>
                <a:gd name="T68" fmla="*/ 39 w 1675"/>
                <a:gd name="T69" fmla="*/ 1757 h 1822"/>
                <a:gd name="T70" fmla="*/ 60 w 1675"/>
                <a:gd name="T71" fmla="*/ 1692 h 1822"/>
                <a:gd name="T72" fmla="*/ 0 w 1675"/>
                <a:gd name="T73" fmla="*/ 1708 h 1822"/>
                <a:gd name="T74" fmla="*/ 5 w 1675"/>
                <a:gd name="T75" fmla="*/ 1632 h 1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75" h="1822">
                  <a:moveTo>
                    <a:pt x="5" y="1632"/>
                  </a:moveTo>
                  <a:lnTo>
                    <a:pt x="157" y="1508"/>
                  </a:lnTo>
                  <a:lnTo>
                    <a:pt x="277" y="1388"/>
                  </a:lnTo>
                  <a:lnTo>
                    <a:pt x="403" y="1253"/>
                  </a:lnTo>
                  <a:lnTo>
                    <a:pt x="571" y="1091"/>
                  </a:lnTo>
                  <a:lnTo>
                    <a:pt x="706" y="944"/>
                  </a:lnTo>
                  <a:lnTo>
                    <a:pt x="848" y="770"/>
                  </a:lnTo>
                  <a:lnTo>
                    <a:pt x="935" y="683"/>
                  </a:lnTo>
                  <a:lnTo>
                    <a:pt x="1034" y="586"/>
                  </a:lnTo>
                  <a:lnTo>
                    <a:pt x="1159" y="418"/>
                  </a:lnTo>
                  <a:lnTo>
                    <a:pt x="1251" y="282"/>
                  </a:lnTo>
                  <a:lnTo>
                    <a:pt x="1342" y="169"/>
                  </a:lnTo>
                  <a:lnTo>
                    <a:pt x="1441" y="60"/>
                  </a:lnTo>
                  <a:lnTo>
                    <a:pt x="1511" y="0"/>
                  </a:lnTo>
                  <a:lnTo>
                    <a:pt x="1598" y="17"/>
                  </a:lnTo>
                  <a:lnTo>
                    <a:pt x="1636" y="49"/>
                  </a:lnTo>
                  <a:lnTo>
                    <a:pt x="1663" y="97"/>
                  </a:lnTo>
                  <a:lnTo>
                    <a:pt x="1675" y="135"/>
                  </a:lnTo>
                  <a:lnTo>
                    <a:pt x="1544" y="277"/>
                  </a:lnTo>
                  <a:lnTo>
                    <a:pt x="1446" y="379"/>
                  </a:lnTo>
                  <a:lnTo>
                    <a:pt x="1364" y="471"/>
                  </a:lnTo>
                  <a:lnTo>
                    <a:pt x="1277" y="565"/>
                  </a:lnTo>
                  <a:lnTo>
                    <a:pt x="1207" y="651"/>
                  </a:lnTo>
                  <a:lnTo>
                    <a:pt x="1109" y="775"/>
                  </a:lnTo>
                  <a:lnTo>
                    <a:pt x="979" y="927"/>
                  </a:lnTo>
                  <a:lnTo>
                    <a:pt x="848" y="1074"/>
                  </a:lnTo>
                  <a:lnTo>
                    <a:pt x="723" y="1204"/>
                  </a:lnTo>
                  <a:lnTo>
                    <a:pt x="588" y="1334"/>
                  </a:lnTo>
                  <a:lnTo>
                    <a:pt x="473" y="1448"/>
                  </a:lnTo>
                  <a:lnTo>
                    <a:pt x="332" y="1588"/>
                  </a:lnTo>
                  <a:lnTo>
                    <a:pt x="246" y="1675"/>
                  </a:lnTo>
                  <a:lnTo>
                    <a:pt x="135" y="1779"/>
                  </a:lnTo>
                  <a:lnTo>
                    <a:pt x="87" y="1822"/>
                  </a:lnTo>
                  <a:lnTo>
                    <a:pt x="99" y="1747"/>
                  </a:lnTo>
                  <a:lnTo>
                    <a:pt x="39" y="1757"/>
                  </a:lnTo>
                  <a:lnTo>
                    <a:pt x="60" y="1692"/>
                  </a:lnTo>
                  <a:lnTo>
                    <a:pt x="0" y="1708"/>
                  </a:lnTo>
                  <a:lnTo>
                    <a:pt x="5" y="1632"/>
                  </a:lnTo>
                  <a:close/>
                </a:path>
              </a:pathLst>
            </a:custGeom>
            <a:solidFill>
              <a:srgbClr val="F0EA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5068" y="2902"/>
              <a:ext cx="694" cy="772"/>
            </a:xfrm>
            <a:custGeom>
              <a:avLst/>
              <a:gdLst>
                <a:gd name="T0" fmla="*/ 212 w 1387"/>
                <a:gd name="T1" fmla="*/ 1123 h 1543"/>
                <a:gd name="T2" fmla="*/ 596 w 1387"/>
                <a:gd name="T3" fmla="*/ 682 h 1543"/>
                <a:gd name="T4" fmla="*/ 856 w 1387"/>
                <a:gd name="T5" fmla="*/ 324 h 1543"/>
                <a:gd name="T6" fmla="*/ 1115 w 1387"/>
                <a:gd name="T7" fmla="*/ 62 h 1543"/>
                <a:gd name="T8" fmla="*/ 1262 w 1387"/>
                <a:gd name="T9" fmla="*/ 22 h 1543"/>
                <a:gd name="T10" fmla="*/ 1387 w 1387"/>
                <a:gd name="T11" fmla="*/ 112 h 1543"/>
                <a:gd name="T12" fmla="*/ 1274 w 1387"/>
                <a:gd name="T13" fmla="*/ 251 h 1543"/>
                <a:gd name="T14" fmla="*/ 1077 w 1387"/>
                <a:gd name="T15" fmla="*/ 456 h 1543"/>
                <a:gd name="T16" fmla="*/ 783 w 1387"/>
                <a:gd name="T17" fmla="*/ 775 h 1543"/>
                <a:gd name="T18" fmla="*/ 561 w 1387"/>
                <a:gd name="T19" fmla="*/ 1059 h 1543"/>
                <a:gd name="T20" fmla="*/ 220 w 1387"/>
                <a:gd name="T21" fmla="*/ 1417 h 1543"/>
                <a:gd name="T22" fmla="*/ 87 w 1387"/>
                <a:gd name="T23" fmla="*/ 1488 h 1543"/>
                <a:gd name="T24" fmla="*/ 285 w 1387"/>
                <a:gd name="T25" fmla="*/ 1306 h 1543"/>
                <a:gd name="T26" fmla="*/ 514 w 1387"/>
                <a:gd name="T27" fmla="*/ 1053 h 1543"/>
                <a:gd name="T28" fmla="*/ 701 w 1387"/>
                <a:gd name="T29" fmla="*/ 832 h 1543"/>
                <a:gd name="T30" fmla="*/ 865 w 1387"/>
                <a:gd name="T31" fmla="*/ 645 h 1543"/>
                <a:gd name="T32" fmla="*/ 1042 w 1387"/>
                <a:gd name="T33" fmla="*/ 455 h 1543"/>
                <a:gd name="T34" fmla="*/ 1200 w 1387"/>
                <a:gd name="T35" fmla="*/ 269 h 1543"/>
                <a:gd name="T36" fmla="*/ 1127 w 1387"/>
                <a:gd name="T37" fmla="*/ 171 h 1543"/>
                <a:gd name="T38" fmla="*/ 1124 w 1387"/>
                <a:gd name="T39" fmla="*/ 144 h 1543"/>
                <a:gd name="T40" fmla="*/ 1200 w 1387"/>
                <a:gd name="T41" fmla="*/ 179 h 1543"/>
                <a:gd name="T42" fmla="*/ 1229 w 1387"/>
                <a:gd name="T43" fmla="*/ 238 h 1543"/>
                <a:gd name="T44" fmla="*/ 1327 w 1387"/>
                <a:gd name="T45" fmla="*/ 139 h 1543"/>
                <a:gd name="T46" fmla="*/ 1306 w 1387"/>
                <a:gd name="T47" fmla="*/ 74 h 1543"/>
                <a:gd name="T48" fmla="*/ 1189 w 1387"/>
                <a:gd name="T49" fmla="*/ 41 h 1543"/>
                <a:gd name="T50" fmla="*/ 1077 w 1387"/>
                <a:gd name="T51" fmla="*/ 139 h 1543"/>
                <a:gd name="T52" fmla="*/ 922 w 1387"/>
                <a:gd name="T53" fmla="*/ 308 h 1543"/>
                <a:gd name="T54" fmla="*/ 813 w 1387"/>
                <a:gd name="T55" fmla="*/ 465 h 1543"/>
                <a:gd name="T56" fmla="*/ 669 w 1387"/>
                <a:gd name="T57" fmla="*/ 645 h 1543"/>
                <a:gd name="T58" fmla="*/ 563 w 1387"/>
                <a:gd name="T59" fmla="*/ 767 h 1543"/>
                <a:gd name="T60" fmla="*/ 424 w 1387"/>
                <a:gd name="T61" fmla="*/ 919 h 1543"/>
                <a:gd name="T62" fmla="*/ 299 w 1387"/>
                <a:gd name="T63" fmla="*/ 1066 h 1543"/>
                <a:gd name="T64" fmla="*/ 177 w 1387"/>
                <a:gd name="T65" fmla="*/ 1213 h 1543"/>
                <a:gd name="T66" fmla="*/ 13 w 1387"/>
                <a:gd name="T67" fmla="*/ 1356 h 1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87" h="1543">
                  <a:moveTo>
                    <a:pt x="0" y="1326"/>
                  </a:moveTo>
                  <a:lnTo>
                    <a:pt x="212" y="1123"/>
                  </a:lnTo>
                  <a:lnTo>
                    <a:pt x="389" y="897"/>
                  </a:lnTo>
                  <a:lnTo>
                    <a:pt x="596" y="682"/>
                  </a:lnTo>
                  <a:lnTo>
                    <a:pt x="748" y="481"/>
                  </a:lnTo>
                  <a:lnTo>
                    <a:pt x="856" y="324"/>
                  </a:lnTo>
                  <a:lnTo>
                    <a:pt x="980" y="196"/>
                  </a:lnTo>
                  <a:lnTo>
                    <a:pt x="1115" y="62"/>
                  </a:lnTo>
                  <a:lnTo>
                    <a:pt x="1205" y="0"/>
                  </a:lnTo>
                  <a:lnTo>
                    <a:pt x="1262" y="22"/>
                  </a:lnTo>
                  <a:lnTo>
                    <a:pt x="1354" y="71"/>
                  </a:lnTo>
                  <a:lnTo>
                    <a:pt x="1387" y="112"/>
                  </a:lnTo>
                  <a:lnTo>
                    <a:pt x="1376" y="139"/>
                  </a:lnTo>
                  <a:lnTo>
                    <a:pt x="1274" y="251"/>
                  </a:lnTo>
                  <a:lnTo>
                    <a:pt x="1175" y="351"/>
                  </a:lnTo>
                  <a:lnTo>
                    <a:pt x="1077" y="456"/>
                  </a:lnTo>
                  <a:lnTo>
                    <a:pt x="937" y="617"/>
                  </a:lnTo>
                  <a:lnTo>
                    <a:pt x="783" y="775"/>
                  </a:lnTo>
                  <a:lnTo>
                    <a:pt x="661" y="937"/>
                  </a:lnTo>
                  <a:lnTo>
                    <a:pt x="561" y="1059"/>
                  </a:lnTo>
                  <a:lnTo>
                    <a:pt x="376" y="1261"/>
                  </a:lnTo>
                  <a:lnTo>
                    <a:pt x="220" y="1417"/>
                  </a:lnTo>
                  <a:lnTo>
                    <a:pt x="87" y="1543"/>
                  </a:lnTo>
                  <a:lnTo>
                    <a:pt x="87" y="1488"/>
                  </a:lnTo>
                  <a:lnTo>
                    <a:pt x="169" y="1422"/>
                  </a:lnTo>
                  <a:lnTo>
                    <a:pt x="285" y="1306"/>
                  </a:lnTo>
                  <a:lnTo>
                    <a:pt x="406" y="1166"/>
                  </a:lnTo>
                  <a:lnTo>
                    <a:pt x="514" y="1053"/>
                  </a:lnTo>
                  <a:lnTo>
                    <a:pt x="613" y="937"/>
                  </a:lnTo>
                  <a:lnTo>
                    <a:pt x="701" y="832"/>
                  </a:lnTo>
                  <a:lnTo>
                    <a:pt x="773" y="739"/>
                  </a:lnTo>
                  <a:lnTo>
                    <a:pt x="865" y="645"/>
                  </a:lnTo>
                  <a:lnTo>
                    <a:pt x="952" y="552"/>
                  </a:lnTo>
                  <a:lnTo>
                    <a:pt x="1042" y="455"/>
                  </a:lnTo>
                  <a:lnTo>
                    <a:pt x="1127" y="356"/>
                  </a:lnTo>
                  <a:lnTo>
                    <a:pt x="1200" y="269"/>
                  </a:lnTo>
                  <a:lnTo>
                    <a:pt x="1180" y="218"/>
                  </a:lnTo>
                  <a:lnTo>
                    <a:pt x="1127" y="171"/>
                  </a:lnTo>
                  <a:lnTo>
                    <a:pt x="1067" y="161"/>
                  </a:lnTo>
                  <a:lnTo>
                    <a:pt x="1124" y="144"/>
                  </a:lnTo>
                  <a:lnTo>
                    <a:pt x="1167" y="161"/>
                  </a:lnTo>
                  <a:lnTo>
                    <a:pt x="1200" y="179"/>
                  </a:lnTo>
                  <a:lnTo>
                    <a:pt x="1215" y="213"/>
                  </a:lnTo>
                  <a:lnTo>
                    <a:pt x="1229" y="238"/>
                  </a:lnTo>
                  <a:lnTo>
                    <a:pt x="1287" y="194"/>
                  </a:lnTo>
                  <a:lnTo>
                    <a:pt x="1327" y="139"/>
                  </a:lnTo>
                  <a:lnTo>
                    <a:pt x="1336" y="106"/>
                  </a:lnTo>
                  <a:lnTo>
                    <a:pt x="1306" y="74"/>
                  </a:lnTo>
                  <a:lnTo>
                    <a:pt x="1240" y="41"/>
                  </a:lnTo>
                  <a:lnTo>
                    <a:pt x="1189" y="41"/>
                  </a:lnTo>
                  <a:lnTo>
                    <a:pt x="1140" y="91"/>
                  </a:lnTo>
                  <a:lnTo>
                    <a:pt x="1077" y="139"/>
                  </a:lnTo>
                  <a:lnTo>
                    <a:pt x="1003" y="213"/>
                  </a:lnTo>
                  <a:lnTo>
                    <a:pt x="922" y="308"/>
                  </a:lnTo>
                  <a:lnTo>
                    <a:pt x="863" y="391"/>
                  </a:lnTo>
                  <a:lnTo>
                    <a:pt x="813" y="465"/>
                  </a:lnTo>
                  <a:lnTo>
                    <a:pt x="731" y="572"/>
                  </a:lnTo>
                  <a:lnTo>
                    <a:pt x="669" y="645"/>
                  </a:lnTo>
                  <a:lnTo>
                    <a:pt x="604" y="725"/>
                  </a:lnTo>
                  <a:lnTo>
                    <a:pt x="563" y="767"/>
                  </a:lnTo>
                  <a:lnTo>
                    <a:pt x="479" y="849"/>
                  </a:lnTo>
                  <a:lnTo>
                    <a:pt x="424" y="919"/>
                  </a:lnTo>
                  <a:lnTo>
                    <a:pt x="349" y="1011"/>
                  </a:lnTo>
                  <a:lnTo>
                    <a:pt x="299" y="1066"/>
                  </a:lnTo>
                  <a:lnTo>
                    <a:pt x="242" y="1139"/>
                  </a:lnTo>
                  <a:lnTo>
                    <a:pt x="177" y="1213"/>
                  </a:lnTo>
                  <a:lnTo>
                    <a:pt x="87" y="1283"/>
                  </a:lnTo>
                  <a:lnTo>
                    <a:pt x="13" y="1356"/>
                  </a:lnTo>
                  <a:lnTo>
                    <a:pt x="0" y="13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4737" y="3549"/>
              <a:ext cx="389" cy="419"/>
            </a:xfrm>
            <a:custGeom>
              <a:avLst/>
              <a:gdLst>
                <a:gd name="T0" fmla="*/ 703 w 776"/>
                <a:gd name="T1" fmla="*/ 0 h 838"/>
                <a:gd name="T2" fmla="*/ 688 w 776"/>
                <a:gd name="T3" fmla="*/ 43 h 838"/>
                <a:gd name="T4" fmla="*/ 572 w 776"/>
                <a:gd name="T5" fmla="*/ 163 h 838"/>
                <a:gd name="T6" fmla="*/ 456 w 776"/>
                <a:gd name="T7" fmla="*/ 295 h 838"/>
                <a:gd name="T8" fmla="*/ 269 w 776"/>
                <a:gd name="T9" fmla="*/ 461 h 838"/>
                <a:gd name="T10" fmla="*/ 205 w 776"/>
                <a:gd name="T11" fmla="*/ 512 h 838"/>
                <a:gd name="T12" fmla="*/ 148 w 776"/>
                <a:gd name="T13" fmla="*/ 658 h 838"/>
                <a:gd name="T14" fmla="*/ 120 w 776"/>
                <a:gd name="T15" fmla="*/ 714 h 838"/>
                <a:gd name="T16" fmla="*/ 148 w 776"/>
                <a:gd name="T17" fmla="*/ 743 h 838"/>
                <a:gd name="T18" fmla="*/ 324 w 776"/>
                <a:gd name="T19" fmla="*/ 636 h 838"/>
                <a:gd name="T20" fmla="*/ 397 w 776"/>
                <a:gd name="T21" fmla="*/ 552 h 838"/>
                <a:gd name="T22" fmla="*/ 507 w 776"/>
                <a:gd name="T23" fmla="*/ 444 h 838"/>
                <a:gd name="T24" fmla="*/ 614 w 776"/>
                <a:gd name="T25" fmla="*/ 339 h 838"/>
                <a:gd name="T26" fmla="*/ 711 w 776"/>
                <a:gd name="T27" fmla="*/ 240 h 838"/>
                <a:gd name="T28" fmla="*/ 776 w 776"/>
                <a:gd name="T29" fmla="*/ 175 h 838"/>
                <a:gd name="T30" fmla="*/ 763 w 776"/>
                <a:gd name="T31" fmla="*/ 232 h 838"/>
                <a:gd name="T32" fmla="*/ 661 w 776"/>
                <a:gd name="T33" fmla="*/ 339 h 838"/>
                <a:gd name="T34" fmla="*/ 541 w 776"/>
                <a:gd name="T35" fmla="*/ 454 h 838"/>
                <a:gd name="T36" fmla="*/ 464 w 776"/>
                <a:gd name="T37" fmla="*/ 537 h 838"/>
                <a:gd name="T38" fmla="*/ 365 w 776"/>
                <a:gd name="T39" fmla="*/ 628 h 838"/>
                <a:gd name="T40" fmla="*/ 334 w 776"/>
                <a:gd name="T41" fmla="*/ 666 h 838"/>
                <a:gd name="T42" fmla="*/ 222 w 776"/>
                <a:gd name="T43" fmla="*/ 731 h 838"/>
                <a:gd name="T44" fmla="*/ 128 w 776"/>
                <a:gd name="T45" fmla="*/ 781 h 838"/>
                <a:gd name="T46" fmla="*/ 16 w 776"/>
                <a:gd name="T47" fmla="*/ 838 h 838"/>
                <a:gd name="T48" fmla="*/ 0 w 776"/>
                <a:gd name="T49" fmla="*/ 825 h 838"/>
                <a:gd name="T50" fmla="*/ 8 w 776"/>
                <a:gd name="T51" fmla="*/ 796 h 838"/>
                <a:gd name="T52" fmla="*/ 90 w 776"/>
                <a:gd name="T53" fmla="*/ 701 h 838"/>
                <a:gd name="T54" fmla="*/ 140 w 776"/>
                <a:gd name="T55" fmla="*/ 611 h 838"/>
                <a:gd name="T56" fmla="*/ 187 w 776"/>
                <a:gd name="T57" fmla="*/ 484 h 838"/>
                <a:gd name="T58" fmla="*/ 260 w 776"/>
                <a:gd name="T59" fmla="*/ 422 h 838"/>
                <a:gd name="T60" fmla="*/ 349 w 776"/>
                <a:gd name="T61" fmla="*/ 354 h 838"/>
                <a:gd name="T62" fmla="*/ 456 w 776"/>
                <a:gd name="T63" fmla="*/ 248 h 838"/>
                <a:gd name="T64" fmla="*/ 521 w 776"/>
                <a:gd name="T65" fmla="*/ 180 h 838"/>
                <a:gd name="T66" fmla="*/ 587 w 776"/>
                <a:gd name="T67" fmla="*/ 98 h 838"/>
                <a:gd name="T68" fmla="*/ 648 w 776"/>
                <a:gd name="T69" fmla="*/ 50 h 838"/>
                <a:gd name="T70" fmla="*/ 703 w 776"/>
                <a:gd name="T71" fmla="*/ 0 h 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76" h="838">
                  <a:moveTo>
                    <a:pt x="703" y="0"/>
                  </a:moveTo>
                  <a:lnTo>
                    <a:pt x="688" y="43"/>
                  </a:lnTo>
                  <a:lnTo>
                    <a:pt x="572" y="163"/>
                  </a:lnTo>
                  <a:lnTo>
                    <a:pt x="456" y="295"/>
                  </a:lnTo>
                  <a:lnTo>
                    <a:pt x="269" y="461"/>
                  </a:lnTo>
                  <a:lnTo>
                    <a:pt x="205" y="512"/>
                  </a:lnTo>
                  <a:lnTo>
                    <a:pt x="148" y="658"/>
                  </a:lnTo>
                  <a:lnTo>
                    <a:pt x="120" y="714"/>
                  </a:lnTo>
                  <a:lnTo>
                    <a:pt x="148" y="743"/>
                  </a:lnTo>
                  <a:lnTo>
                    <a:pt x="324" y="636"/>
                  </a:lnTo>
                  <a:lnTo>
                    <a:pt x="397" y="552"/>
                  </a:lnTo>
                  <a:lnTo>
                    <a:pt x="507" y="444"/>
                  </a:lnTo>
                  <a:lnTo>
                    <a:pt x="614" y="339"/>
                  </a:lnTo>
                  <a:lnTo>
                    <a:pt x="711" y="240"/>
                  </a:lnTo>
                  <a:lnTo>
                    <a:pt x="776" y="175"/>
                  </a:lnTo>
                  <a:lnTo>
                    <a:pt x="763" y="232"/>
                  </a:lnTo>
                  <a:lnTo>
                    <a:pt x="661" y="339"/>
                  </a:lnTo>
                  <a:lnTo>
                    <a:pt x="541" y="454"/>
                  </a:lnTo>
                  <a:lnTo>
                    <a:pt x="464" y="537"/>
                  </a:lnTo>
                  <a:lnTo>
                    <a:pt x="365" y="628"/>
                  </a:lnTo>
                  <a:lnTo>
                    <a:pt x="334" y="666"/>
                  </a:lnTo>
                  <a:lnTo>
                    <a:pt x="222" y="731"/>
                  </a:lnTo>
                  <a:lnTo>
                    <a:pt x="128" y="781"/>
                  </a:lnTo>
                  <a:lnTo>
                    <a:pt x="16" y="838"/>
                  </a:lnTo>
                  <a:lnTo>
                    <a:pt x="0" y="825"/>
                  </a:lnTo>
                  <a:lnTo>
                    <a:pt x="8" y="796"/>
                  </a:lnTo>
                  <a:lnTo>
                    <a:pt x="90" y="701"/>
                  </a:lnTo>
                  <a:lnTo>
                    <a:pt x="140" y="611"/>
                  </a:lnTo>
                  <a:lnTo>
                    <a:pt x="187" y="484"/>
                  </a:lnTo>
                  <a:lnTo>
                    <a:pt x="260" y="422"/>
                  </a:lnTo>
                  <a:lnTo>
                    <a:pt x="349" y="354"/>
                  </a:lnTo>
                  <a:lnTo>
                    <a:pt x="456" y="248"/>
                  </a:lnTo>
                  <a:lnTo>
                    <a:pt x="521" y="180"/>
                  </a:lnTo>
                  <a:lnTo>
                    <a:pt x="587" y="98"/>
                  </a:lnTo>
                  <a:lnTo>
                    <a:pt x="648" y="50"/>
                  </a:lnTo>
                  <a:lnTo>
                    <a:pt x="70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4834" y="3785"/>
              <a:ext cx="75" cy="100"/>
            </a:xfrm>
            <a:custGeom>
              <a:avLst/>
              <a:gdLst>
                <a:gd name="T0" fmla="*/ 51 w 149"/>
                <a:gd name="T1" fmla="*/ 8 h 200"/>
                <a:gd name="T2" fmla="*/ 42 w 149"/>
                <a:gd name="T3" fmla="*/ 61 h 200"/>
                <a:gd name="T4" fmla="*/ 104 w 149"/>
                <a:gd name="T5" fmla="*/ 51 h 200"/>
                <a:gd name="T6" fmla="*/ 84 w 149"/>
                <a:gd name="T7" fmla="*/ 118 h 200"/>
                <a:gd name="T8" fmla="*/ 149 w 149"/>
                <a:gd name="T9" fmla="*/ 101 h 200"/>
                <a:gd name="T10" fmla="*/ 131 w 149"/>
                <a:gd name="T11" fmla="*/ 192 h 200"/>
                <a:gd name="T12" fmla="*/ 96 w 149"/>
                <a:gd name="T13" fmla="*/ 200 h 200"/>
                <a:gd name="T14" fmla="*/ 122 w 149"/>
                <a:gd name="T15" fmla="*/ 137 h 200"/>
                <a:gd name="T16" fmla="*/ 36 w 149"/>
                <a:gd name="T17" fmla="*/ 145 h 200"/>
                <a:gd name="T18" fmla="*/ 77 w 149"/>
                <a:gd name="T19" fmla="*/ 70 h 200"/>
                <a:gd name="T20" fmla="*/ 0 w 149"/>
                <a:gd name="T21" fmla="*/ 101 h 200"/>
                <a:gd name="T22" fmla="*/ 24 w 149"/>
                <a:gd name="T23" fmla="*/ 0 h 200"/>
                <a:gd name="T24" fmla="*/ 51 w 149"/>
                <a:gd name="T25" fmla="*/ 8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9" h="200">
                  <a:moveTo>
                    <a:pt x="51" y="8"/>
                  </a:moveTo>
                  <a:lnTo>
                    <a:pt x="42" y="61"/>
                  </a:lnTo>
                  <a:lnTo>
                    <a:pt x="104" y="51"/>
                  </a:lnTo>
                  <a:lnTo>
                    <a:pt x="84" y="118"/>
                  </a:lnTo>
                  <a:lnTo>
                    <a:pt x="149" y="101"/>
                  </a:lnTo>
                  <a:lnTo>
                    <a:pt x="131" y="192"/>
                  </a:lnTo>
                  <a:lnTo>
                    <a:pt x="96" y="200"/>
                  </a:lnTo>
                  <a:lnTo>
                    <a:pt x="122" y="137"/>
                  </a:lnTo>
                  <a:lnTo>
                    <a:pt x="36" y="145"/>
                  </a:lnTo>
                  <a:lnTo>
                    <a:pt x="77" y="70"/>
                  </a:lnTo>
                  <a:lnTo>
                    <a:pt x="0" y="101"/>
                  </a:lnTo>
                  <a:lnTo>
                    <a:pt x="24" y="0"/>
                  </a:lnTo>
                  <a:lnTo>
                    <a:pt x="51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4" name="Freeform 14"/>
          <p:cNvSpPr>
            <a:spLocks/>
          </p:cNvSpPr>
          <p:nvPr/>
        </p:nvSpPr>
        <p:spPr bwMode="auto">
          <a:xfrm>
            <a:off x="7234238" y="5292725"/>
            <a:ext cx="309562" cy="455613"/>
          </a:xfrm>
          <a:custGeom>
            <a:avLst/>
            <a:gdLst>
              <a:gd name="T0" fmla="*/ 0 w 391"/>
              <a:gd name="T1" fmla="*/ 83 h 574"/>
              <a:gd name="T2" fmla="*/ 241 w 391"/>
              <a:gd name="T3" fmla="*/ 0 h 574"/>
              <a:gd name="T4" fmla="*/ 262 w 391"/>
              <a:gd name="T5" fmla="*/ 67 h 574"/>
              <a:gd name="T6" fmla="*/ 62 w 391"/>
              <a:gd name="T7" fmla="*/ 127 h 574"/>
              <a:gd name="T8" fmla="*/ 84 w 391"/>
              <a:gd name="T9" fmla="*/ 282 h 574"/>
              <a:gd name="T10" fmla="*/ 179 w 391"/>
              <a:gd name="T11" fmla="*/ 237 h 574"/>
              <a:gd name="T12" fmla="*/ 246 w 391"/>
              <a:gd name="T13" fmla="*/ 220 h 574"/>
              <a:gd name="T14" fmla="*/ 312 w 391"/>
              <a:gd name="T15" fmla="*/ 237 h 574"/>
              <a:gd name="T16" fmla="*/ 352 w 391"/>
              <a:gd name="T17" fmla="*/ 270 h 574"/>
              <a:gd name="T18" fmla="*/ 379 w 391"/>
              <a:gd name="T19" fmla="*/ 330 h 574"/>
              <a:gd name="T20" fmla="*/ 391 w 391"/>
              <a:gd name="T21" fmla="*/ 392 h 574"/>
              <a:gd name="T22" fmla="*/ 379 w 391"/>
              <a:gd name="T23" fmla="*/ 452 h 574"/>
              <a:gd name="T24" fmla="*/ 357 w 391"/>
              <a:gd name="T25" fmla="*/ 497 h 574"/>
              <a:gd name="T26" fmla="*/ 312 w 391"/>
              <a:gd name="T27" fmla="*/ 541 h 574"/>
              <a:gd name="T28" fmla="*/ 234 w 391"/>
              <a:gd name="T29" fmla="*/ 563 h 574"/>
              <a:gd name="T30" fmla="*/ 150 w 391"/>
              <a:gd name="T31" fmla="*/ 574 h 574"/>
              <a:gd name="T32" fmla="*/ 89 w 391"/>
              <a:gd name="T33" fmla="*/ 531 h 574"/>
              <a:gd name="T34" fmla="*/ 62 w 391"/>
              <a:gd name="T35" fmla="*/ 464 h 574"/>
              <a:gd name="T36" fmla="*/ 140 w 391"/>
              <a:gd name="T37" fmla="*/ 431 h 574"/>
              <a:gd name="T38" fmla="*/ 157 w 391"/>
              <a:gd name="T39" fmla="*/ 464 h 574"/>
              <a:gd name="T40" fmla="*/ 184 w 391"/>
              <a:gd name="T41" fmla="*/ 491 h 574"/>
              <a:gd name="T42" fmla="*/ 224 w 391"/>
              <a:gd name="T43" fmla="*/ 491 h 574"/>
              <a:gd name="T44" fmla="*/ 267 w 391"/>
              <a:gd name="T45" fmla="*/ 481 h 574"/>
              <a:gd name="T46" fmla="*/ 296 w 391"/>
              <a:gd name="T47" fmla="*/ 447 h 574"/>
              <a:gd name="T48" fmla="*/ 319 w 391"/>
              <a:gd name="T49" fmla="*/ 402 h 574"/>
              <a:gd name="T50" fmla="*/ 312 w 391"/>
              <a:gd name="T51" fmla="*/ 359 h 574"/>
              <a:gd name="T52" fmla="*/ 296 w 391"/>
              <a:gd name="T53" fmla="*/ 320 h 574"/>
              <a:gd name="T54" fmla="*/ 274 w 391"/>
              <a:gd name="T55" fmla="*/ 299 h 574"/>
              <a:gd name="T56" fmla="*/ 229 w 391"/>
              <a:gd name="T57" fmla="*/ 287 h 574"/>
              <a:gd name="T58" fmla="*/ 179 w 391"/>
              <a:gd name="T59" fmla="*/ 299 h 574"/>
              <a:gd name="T60" fmla="*/ 140 w 391"/>
              <a:gd name="T61" fmla="*/ 325 h 574"/>
              <a:gd name="T62" fmla="*/ 39 w 391"/>
              <a:gd name="T63" fmla="*/ 376 h 574"/>
              <a:gd name="T64" fmla="*/ 0 w 391"/>
              <a:gd name="T65" fmla="*/ 83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91" h="574">
                <a:moveTo>
                  <a:pt x="0" y="83"/>
                </a:moveTo>
                <a:lnTo>
                  <a:pt x="241" y="0"/>
                </a:lnTo>
                <a:lnTo>
                  <a:pt x="262" y="67"/>
                </a:lnTo>
                <a:lnTo>
                  <a:pt x="62" y="127"/>
                </a:lnTo>
                <a:lnTo>
                  <a:pt x="84" y="282"/>
                </a:lnTo>
                <a:lnTo>
                  <a:pt x="179" y="237"/>
                </a:lnTo>
                <a:lnTo>
                  <a:pt x="246" y="220"/>
                </a:lnTo>
                <a:lnTo>
                  <a:pt x="312" y="237"/>
                </a:lnTo>
                <a:lnTo>
                  <a:pt x="352" y="270"/>
                </a:lnTo>
                <a:lnTo>
                  <a:pt x="379" y="330"/>
                </a:lnTo>
                <a:lnTo>
                  <a:pt x="391" y="392"/>
                </a:lnTo>
                <a:lnTo>
                  <a:pt x="379" y="452"/>
                </a:lnTo>
                <a:lnTo>
                  <a:pt x="357" y="497"/>
                </a:lnTo>
                <a:lnTo>
                  <a:pt x="312" y="541"/>
                </a:lnTo>
                <a:lnTo>
                  <a:pt x="234" y="563"/>
                </a:lnTo>
                <a:lnTo>
                  <a:pt x="150" y="574"/>
                </a:lnTo>
                <a:lnTo>
                  <a:pt x="89" y="531"/>
                </a:lnTo>
                <a:lnTo>
                  <a:pt x="62" y="464"/>
                </a:lnTo>
                <a:lnTo>
                  <a:pt x="140" y="431"/>
                </a:lnTo>
                <a:lnTo>
                  <a:pt x="157" y="464"/>
                </a:lnTo>
                <a:lnTo>
                  <a:pt x="184" y="491"/>
                </a:lnTo>
                <a:lnTo>
                  <a:pt x="224" y="491"/>
                </a:lnTo>
                <a:lnTo>
                  <a:pt x="267" y="481"/>
                </a:lnTo>
                <a:lnTo>
                  <a:pt x="296" y="447"/>
                </a:lnTo>
                <a:lnTo>
                  <a:pt x="319" y="402"/>
                </a:lnTo>
                <a:lnTo>
                  <a:pt x="312" y="359"/>
                </a:lnTo>
                <a:lnTo>
                  <a:pt x="296" y="320"/>
                </a:lnTo>
                <a:lnTo>
                  <a:pt x="274" y="299"/>
                </a:lnTo>
                <a:lnTo>
                  <a:pt x="229" y="287"/>
                </a:lnTo>
                <a:lnTo>
                  <a:pt x="179" y="299"/>
                </a:lnTo>
                <a:lnTo>
                  <a:pt x="140" y="325"/>
                </a:lnTo>
                <a:lnTo>
                  <a:pt x="39" y="376"/>
                </a:lnTo>
                <a:lnTo>
                  <a:pt x="0" y="8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" name="Freeform 15"/>
          <p:cNvSpPr>
            <a:spLocks/>
          </p:cNvSpPr>
          <p:nvPr/>
        </p:nvSpPr>
        <p:spPr bwMode="auto">
          <a:xfrm>
            <a:off x="6973888" y="5378450"/>
            <a:ext cx="180975" cy="228600"/>
          </a:xfrm>
          <a:custGeom>
            <a:avLst/>
            <a:gdLst>
              <a:gd name="T0" fmla="*/ 64 w 229"/>
              <a:gd name="T1" fmla="*/ 17 h 288"/>
              <a:gd name="T2" fmla="*/ 125 w 229"/>
              <a:gd name="T3" fmla="*/ 0 h 288"/>
              <a:gd name="T4" fmla="*/ 166 w 229"/>
              <a:gd name="T5" fmla="*/ 17 h 288"/>
              <a:gd name="T6" fmla="*/ 184 w 229"/>
              <a:gd name="T7" fmla="*/ 50 h 288"/>
              <a:gd name="T8" fmla="*/ 149 w 229"/>
              <a:gd name="T9" fmla="*/ 74 h 288"/>
              <a:gd name="T10" fmla="*/ 125 w 229"/>
              <a:gd name="T11" fmla="*/ 45 h 288"/>
              <a:gd name="T12" fmla="*/ 85 w 229"/>
              <a:gd name="T13" fmla="*/ 57 h 288"/>
              <a:gd name="T14" fmla="*/ 40 w 229"/>
              <a:gd name="T15" fmla="*/ 79 h 288"/>
              <a:gd name="T16" fmla="*/ 40 w 229"/>
              <a:gd name="T17" fmla="*/ 112 h 288"/>
              <a:gd name="T18" fmla="*/ 64 w 229"/>
              <a:gd name="T19" fmla="*/ 141 h 288"/>
              <a:gd name="T20" fmla="*/ 132 w 229"/>
              <a:gd name="T21" fmla="*/ 136 h 288"/>
              <a:gd name="T22" fmla="*/ 201 w 229"/>
              <a:gd name="T23" fmla="*/ 131 h 288"/>
              <a:gd name="T24" fmla="*/ 217 w 229"/>
              <a:gd name="T25" fmla="*/ 157 h 288"/>
              <a:gd name="T26" fmla="*/ 229 w 229"/>
              <a:gd name="T27" fmla="*/ 226 h 288"/>
              <a:gd name="T28" fmla="*/ 212 w 229"/>
              <a:gd name="T29" fmla="*/ 266 h 288"/>
              <a:gd name="T30" fmla="*/ 144 w 229"/>
              <a:gd name="T31" fmla="*/ 288 h 288"/>
              <a:gd name="T32" fmla="*/ 69 w 229"/>
              <a:gd name="T33" fmla="*/ 288 h 288"/>
              <a:gd name="T34" fmla="*/ 40 w 229"/>
              <a:gd name="T35" fmla="*/ 254 h 288"/>
              <a:gd name="T36" fmla="*/ 92 w 229"/>
              <a:gd name="T37" fmla="*/ 231 h 288"/>
              <a:gd name="T38" fmla="*/ 125 w 229"/>
              <a:gd name="T39" fmla="*/ 254 h 288"/>
              <a:gd name="T40" fmla="*/ 154 w 229"/>
              <a:gd name="T41" fmla="*/ 237 h 288"/>
              <a:gd name="T42" fmla="*/ 177 w 229"/>
              <a:gd name="T43" fmla="*/ 202 h 288"/>
              <a:gd name="T44" fmla="*/ 172 w 229"/>
              <a:gd name="T45" fmla="*/ 169 h 288"/>
              <a:gd name="T46" fmla="*/ 115 w 229"/>
              <a:gd name="T47" fmla="*/ 169 h 288"/>
              <a:gd name="T48" fmla="*/ 29 w 229"/>
              <a:gd name="T49" fmla="*/ 169 h 288"/>
              <a:gd name="T50" fmla="*/ 0 w 229"/>
              <a:gd name="T51" fmla="*/ 152 h 288"/>
              <a:gd name="T52" fmla="*/ 0 w 229"/>
              <a:gd name="T53" fmla="*/ 107 h 288"/>
              <a:gd name="T54" fmla="*/ 0 w 229"/>
              <a:gd name="T55" fmla="*/ 57 h 288"/>
              <a:gd name="T56" fmla="*/ 29 w 229"/>
              <a:gd name="T57" fmla="*/ 34 h 288"/>
              <a:gd name="T58" fmla="*/ 64 w 229"/>
              <a:gd name="T59" fmla="*/ 17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29" h="288">
                <a:moveTo>
                  <a:pt x="64" y="17"/>
                </a:moveTo>
                <a:lnTo>
                  <a:pt x="125" y="0"/>
                </a:lnTo>
                <a:lnTo>
                  <a:pt x="166" y="17"/>
                </a:lnTo>
                <a:lnTo>
                  <a:pt x="184" y="50"/>
                </a:lnTo>
                <a:lnTo>
                  <a:pt x="149" y="74"/>
                </a:lnTo>
                <a:lnTo>
                  <a:pt x="125" y="45"/>
                </a:lnTo>
                <a:lnTo>
                  <a:pt x="85" y="57"/>
                </a:lnTo>
                <a:lnTo>
                  <a:pt x="40" y="79"/>
                </a:lnTo>
                <a:lnTo>
                  <a:pt x="40" y="112"/>
                </a:lnTo>
                <a:lnTo>
                  <a:pt x="64" y="141"/>
                </a:lnTo>
                <a:lnTo>
                  <a:pt x="132" y="136"/>
                </a:lnTo>
                <a:lnTo>
                  <a:pt x="201" y="131"/>
                </a:lnTo>
                <a:lnTo>
                  <a:pt x="217" y="157"/>
                </a:lnTo>
                <a:lnTo>
                  <a:pt x="229" y="226"/>
                </a:lnTo>
                <a:lnTo>
                  <a:pt x="212" y="266"/>
                </a:lnTo>
                <a:lnTo>
                  <a:pt x="144" y="288"/>
                </a:lnTo>
                <a:lnTo>
                  <a:pt x="69" y="288"/>
                </a:lnTo>
                <a:lnTo>
                  <a:pt x="40" y="254"/>
                </a:lnTo>
                <a:lnTo>
                  <a:pt x="92" y="231"/>
                </a:lnTo>
                <a:lnTo>
                  <a:pt x="125" y="254"/>
                </a:lnTo>
                <a:lnTo>
                  <a:pt x="154" y="237"/>
                </a:lnTo>
                <a:lnTo>
                  <a:pt x="177" y="202"/>
                </a:lnTo>
                <a:lnTo>
                  <a:pt x="172" y="169"/>
                </a:lnTo>
                <a:lnTo>
                  <a:pt x="115" y="169"/>
                </a:lnTo>
                <a:lnTo>
                  <a:pt x="29" y="169"/>
                </a:lnTo>
                <a:lnTo>
                  <a:pt x="0" y="152"/>
                </a:lnTo>
                <a:lnTo>
                  <a:pt x="0" y="107"/>
                </a:lnTo>
                <a:lnTo>
                  <a:pt x="0" y="57"/>
                </a:lnTo>
                <a:lnTo>
                  <a:pt x="29" y="34"/>
                </a:lnTo>
                <a:lnTo>
                  <a:pt x="64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6" name="Freeform 16"/>
          <p:cNvSpPr>
            <a:spLocks/>
          </p:cNvSpPr>
          <p:nvPr/>
        </p:nvSpPr>
        <p:spPr bwMode="auto">
          <a:xfrm>
            <a:off x="6994525" y="5327650"/>
            <a:ext cx="142875" cy="334963"/>
          </a:xfrm>
          <a:custGeom>
            <a:avLst/>
            <a:gdLst>
              <a:gd name="T0" fmla="*/ 23 w 180"/>
              <a:gd name="T1" fmla="*/ 72 h 423"/>
              <a:gd name="T2" fmla="*/ 0 w 180"/>
              <a:gd name="T3" fmla="*/ 5 h 423"/>
              <a:gd name="T4" fmla="*/ 35 w 180"/>
              <a:gd name="T5" fmla="*/ 0 h 423"/>
              <a:gd name="T6" fmla="*/ 110 w 180"/>
              <a:gd name="T7" fmla="*/ 234 h 423"/>
              <a:gd name="T8" fmla="*/ 180 w 180"/>
              <a:gd name="T9" fmla="*/ 411 h 423"/>
              <a:gd name="T10" fmla="*/ 140 w 180"/>
              <a:gd name="T11" fmla="*/ 423 h 423"/>
              <a:gd name="T12" fmla="*/ 23 w 180"/>
              <a:gd name="T13" fmla="*/ 72 h 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0" h="423">
                <a:moveTo>
                  <a:pt x="23" y="72"/>
                </a:moveTo>
                <a:lnTo>
                  <a:pt x="0" y="5"/>
                </a:lnTo>
                <a:lnTo>
                  <a:pt x="35" y="0"/>
                </a:lnTo>
                <a:lnTo>
                  <a:pt x="110" y="234"/>
                </a:lnTo>
                <a:lnTo>
                  <a:pt x="180" y="411"/>
                </a:lnTo>
                <a:lnTo>
                  <a:pt x="140" y="423"/>
                </a:lnTo>
                <a:lnTo>
                  <a:pt x="23" y="7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7" name="Freeform 17"/>
          <p:cNvSpPr>
            <a:spLocks/>
          </p:cNvSpPr>
          <p:nvPr/>
        </p:nvSpPr>
        <p:spPr bwMode="auto">
          <a:xfrm>
            <a:off x="7046913" y="5087938"/>
            <a:ext cx="560387" cy="857250"/>
          </a:xfrm>
          <a:custGeom>
            <a:avLst/>
            <a:gdLst>
              <a:gd name="T0" fmla="*/ 0 w 708"/>
              <a:gd name="T1" fmla="*/ 1013 h 1078"/>
              <a:gd name="T2" fmla="*/ 247 w 708"/>
              <a:gd name="T3" fmla="*/ 659 h 1078"/>
              <a:gd name="T4" fmla="*/ 504 w 708"/>
              <a:gd name="T5" fmla="*/ 207 h 1078"/>
              <a:gd name="T6" fmla="*/ 658 w 708"/>
              <a:gd name="T7" fmla="*/ 0 h 1078"/>
              <a:gd name="T8" fmla="*/ 708 w 708"/>
              <a:gd name="T9" fmla="*/ 81 h 1078"/>
              <a:gd name="T10" fmla="*/ 478 w 708"/>
              <a:gd name="T11" fmla="*/ 380 h 1078"/>
              <a:gd name="T12" fmla="*/ 341 w 708"/>
              <a:gd name="T13" fmla="*/ 621 h 1078"/>
              <a:gd name="T14" fmla="*/ 209 w 708"/>
              <a:gd name="T15" fmla="*/ 845 h 1078"/>
              <a:gd name="T16" fmla="*/ 55 w 708"/>
              <a:gd name="T17" fmla="*/ 1078 h 1078"/>
              <a:gd name="T18" fmla="*/ 0 w 708"/>
              <a:gd name="T19" fmla="*/ 1013 h 10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08" h="1078">
                <a:moveTo>
                  <a:pt x="0" y="1013"/>
                </a:moveTo>
                <a:lnTo>
                  <a:pt x="247" y="659"/>
                </a:lnTo>
                <a:lnTo>
                  <a:pt x="504" y="207"/>
                </a:lnTo>
                <a:lnTo>
                  <a:pt x="658" y="0"/>
                </a:lnTo>
                <a:lnTo>
                  <a:pt x="708" y="81"/>
                </a:lnTo>
                <a:lnTo>
                  <a:pt x="478" y="380"/>
                </a:lnTo>
                <a:lnTo>
                  <a:pt x="341" y="621"/>
                </a:lnTo>
                <a:lnTo>
                  <a:pt x="209" y="845"/>
                </a:lnTo>
                <a:lnTo>
                  <a:pt x="55" y="1078"/>
                </a:lnTo>
                <a:lnTo>
                  <a:pt x="0" y="101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8" name="Freeform 18"/>
          <p:cNvSpPr>
            <a:spLocks/>
          </p:cNvSpPr>
          <p:nvPr/>
        </p:nvSpPr>
        <p:spPr bwMode="auto">
          <a:xfrm>
            <a:off x="7131050" y="6010275"/>
            <a:ext cx="473075" cy="442913"/>
          </a:xfrm>
          <a:custGeom>
            <a:avLst/>
            <a:gdLst>
              <a:gd name="T0" fmla="*/ 12 w 596"/>
              <a:gd name="T1" fmla="*/ 93 h 558"/>
              <a:gd name="T2" fmla="*/ 0 w 596"/>
              <a:gd name="T3" fmla="*/ 172 h 558"/>
              <a:gd name="T4" fmla="*/ 12 w 596"/>
              <a:gd name="T5" fmla="*/ 227 h 558"/>
              <a:gd name="T6" fmla="*/ 33 w 596"/>
              <a:gd name="T7" fmla="*/ 270 h 558"/>
              <a:gd name="T8" fmla="*/ 72 w 596"/>
              <a:gd name="T9" fmla="*/ 265 h 558"/>
              <a:gd name="T10" fmla="*/ 83 w 596"/>
              <a:gd name="T11" fmla="*/ 232 h 558"/>
              <a:gd name="T12" fmla="*/ 60 w 596"/>
              <a:gd name="T13" fmla="*/ 165 h 558"/>
              <a:gd name="T14" fmla="*/ 77 w 596"/>
              <a:gd name="T15" fmla="*/ 115 h 558"/>
              <a:gd name="T16" fmla="*/ 100 w 596"/>
              <a:gd name="T17" fmla="*/ 72 h 558"/>
              <a:gd name="T18" fmla="*/ 132 w 596"/>
              <a:gd name="T19" fmla="*/ 50 h 558"/>
              <a:gd name="T20" fmla="*/ 182 w 596"/>
              <a:gd name="T21" fmla="*/ 77 h 558"/>
              <a:gd name="T22" fmla="*/ 204 w 596"/>
              <a:gd name="T23" fmla="*/ 122 h 558"/>
              <a:gd name="T24" fmla="*/ 210 w 596"/>
              <a:gd name="T25" fmla="*/ 187 h 558"/>
              <a:gd name="T26" fmla="*/ 220 w 596"/>
              <a:gd name="T27" fmla="*/ 282 h 558"/>
              <a:gd name="T28" fmla="*/ 232 w 596"/>
              <a:gd name="T29" fmla="*/ 359 h 558"/>
              <a:gd name="T30" fmla="*/ 259 w 596"/>
              <a:gd name="T31" fmla="*/ 447 h 558"/>
              <a:gd name="T32" fmla="*/ 275 w 596"/>
              <a:gd name="T33" fmla="*/ 519 h 558"/>
              <a:gd name="T34" fmla="*/ 309 w 596"/>
              <a:gd name="T35" fmla="*/ 558 h 558"/>
              <a:gd name="T36" fmla="*/ 359 w 596"/>
              <a:gd name="T37" fmla="*/ 491 h 558"/>
              <a:gd name="T38" fmla="*/ 414 w 596"/>
              <a:gd name="T39" fmla="*/ 426 h 558"/>
              <a:gd name="T40" fmla="*/ 497 w 596"/>
              <a:gd name="T41" fmla="*/ 347 h 558"/>
              <a:gd name="T42" fmla="*/ 584 w 596"/>
              <a:gd name="T43" fmla="*/ 314 h 558"/>
              <a:gd name="T44" fmla="*/ 591 w 596"/>
              <a:gd name="T45" fmla="*/ 259 h 558"/>
              <a:gd name="T46" fmla="*/ 596 w 596"/>
              <a:gd name="T47" fmla="*/ 237 h 558"/>
              <a:gd name="T48" fmla="*/ 486 w 596"/>
              <a:gd name="T49" fmla="*/ 287 h 558"/>
              <a:gd name="T50" fmla="*/ 402 w 596"/>
              <a:gd name="T51" fmla="*/ 364 h 558"/>
              <a:gd name="T52" fmla="*/ 354 w 596"/>
              <a:gd name="T53" fmla="*/ 426 h 558"/>
              <a:gd name="T54" fmla="*/ 309 w 596"/>
              <a:gd name="T55" fmla="*/ 469 h 558"/>
              <a:gd name="T56" fmla="*/ 287 w 596"/>
              <a:gd name="T57" fmla="*/ 376 h 558"/>
              <a:gd name="T58" fmla="*/ 270 w 596"/>
              <a:gd name="T59" fmla="*/ 270 h 558"/>
              <a:gd name="T60" fmla="*/ 265 w 596"/>
              <a:gd name="T61" fmla="*/ 172 h 558"/>
              <a:gd name="T62" fmla="*/ 254 w 596"/>
              <a:gd name="T63" fmla="*/ 83 h 558"/>
              <a:gd name="T64" fmla="*/ 227 w 596"/>
              <a:gd name="T65" fmla="*/ 33 h 558"/>
              <a:gd name="T66" fmla="*/ 177 w 596"/>
              <a:gd name="T67" fmla="*/ 0 h 558"/>
              <a:gd name="T68" fmla="*/ 122 w 596"/>
              <a:gd name="T69" fmla="*/ 0 h 558"/>
              <a:gd name="T70" fmla="*/ 72 w 596"/>
              <a:gd name="T71" fmla="*/ 22 h 558"/>
              <a:gd name="T72" fmla="*/ 43 w 596"/>
              <a:gd name="T73" fmla="*/ 55 h 558"/>
              <a:gd name="T74" fmla="*/ 12 w 596"/>
              <a:gd name="T75" fmla="*/ 93 h 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96" h="558">
                <a:moveTo>
                  <a:pt x="12" y="93"/>
                </a:moveTo>
                <a:lnTo>
                  <a:pt x="0" y="172"/>
                </a:lnTo>
                <a:lnTo>
                  <a:pt x="12" y="227"/>
                </a:lnTo>
                <a:lnTo>
                  <a:pt x="33" y="270"/>
                </a:lnTo>
                <a:lnTo>
                  <a:pt x="72" y="265"/>
                </a:lnTo>
                <a:lnTo>
                  <a:pt x="83" y="232"/>
                </a:lnTo>
                <a:lnTo>
                  <a:pt x="60" y="165"/>
                </a:lnTo>
                <a:lnTo>
                  <a:pt x="77" y="115"/>
                </a:lnTo>
                <a:lnTo>
                  <a:pt x="100" y="72"/>
                </a:lnTo>
                <a:lnTo>
                  <a:pt x="132" y="50"/>
                </a:lnTo>
                <a:lnTo>
                  <a:pt x="182" y="77"/>
                </a:lnTo>
                <a:lnTo>
                  <a:pt x="204" y="122"/>
                </a:lnTo>
                <a:lnTo>
                  <a:pt x="210" y="187"/>
                </a:lnTo>
                <a:lnTo>
                  <a:pt x="220" y="282"/>
                </a:lnTo>
                <a:lnTo>
                  <a:pt x="232" y="359"/>
                </a:lnTo>
                <a:lnTo>
                  <a:pt x="259" y="447"/>
                </a:lnTo>
                <a:lnTo>
                  <a:pt x="275" y="519"/>
                </a:lnTo>
                <a:lnTo>
                  <a:pt x="309" y="558"/>
                </a:lnTo>
                <a:lnTo>
                  <a:pt x="359" y="491"/>
                </a:lnTo>
                <a:lnTo>
                  <a:pt x="414" y="426"/>
                </a:lnTo>
                <a:lnTo>
                  <a:pt x="497" y="347"/>
                </a:lnTo>
                <a:lnTo>
                  <a:pt x="584" y="314"/>
                </a:lnTo>
                <a:lnTo>
                  <a:pt x="591" y="259"/>
                </a:lnTo>
                <a:lnTo>
                  <a:pt x="596" y="237"/>
                </a:lnTo>
                <a:lnTo>
                  <a:pt x="486" y="287"/>
                </a:lnTo>
                <a:lnTo>
                  <a:pt x="402" y="364"/>
                </a:lnTo>
                <a:lnTo>
                  <a:pt x="354" y="426"/>
                </a:lnTo>
                <a:lnTo>
                  <a:pt x="309" y="469"/>
                </a:lnTo>
                <a:lnTo>
                  <a:pt x="287" y="376"/>
                </a:lnTo>
                <a:lnTo>
                  <a:pt x="270" y="270"/>
                </a:lnTo>
                <a:lnTo>
                  <a:pt x="265" y="172"/>
                </a:lnTo>
                <a:lnTo>
                  <a:pt x="254" y="83"/>
                </a:lnTo>
                <a:lnTo>
                  <a:pt x="227" y="33"/>
                </a:lnTo>
                <a:lnTo>
                  <a:pt x="177" y="0"/>
                </a:lnTo>
                <a:lnTo>
                  <a:pt x="122" y="0"/>
                </a:lnTo>
                <a:lnTo>
                  <a:pt x="72" y="22"/>
                </a:lnTo>
                <a:lnTo>
                  <a:pt x="43" y="55"/>
                </a:lnTo>
                <a:lnTo>
                  <a:pt x="12" y="9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9" name="Freeform 19"/>
          <p:cNvSpPr>
            <a:spLocks/>
          </p:cNvSpPr>
          <p:nvPr/>
        </p:nvSpPr>
        <p:spPr bwMode="auto">
          <a:xfrm>
            <a:off x="6965950" y="6122988"/>
            <a:ext cx="171450" cy="273050"/>
          </a:xfrm>
          <a:custGeom>
            <a:avLst/>
            <a:gdLst>
              <a:gd name="T0" fmla="*/ 140 w 215"/>
              <a:gd name="T1" fmla="*/ 4 h 344"/>
              <a:gd name="T2" fmla="*/ 127 w 215"/>
              <a:gd name="T3" fmla="*/ 45 h 344"/>
              <a:gd name="T4" fmla="*/ 88 w 215"/>
              <a:gd name="T5" fmla="*/ 55 h 344"/>
              <a:gd name="T6" fmla="*/ 57 w 215"/>
              <a:gd name="T7" fmla="*/ 87 h 344"/>
              <a:gd name="T8" fmla="*/ 72 w 215"/>
              <a:gd name="T9" fmla="*/ 125 h 344"/>
              <a:gd name="T10" fmla="*/ 107 w 215"/>
              <a:gd name="T11" fmla="*/ 154 h 344"/>
              <a:gd name="T12" fmla="*/ 159 w 215"/>
              <a:gd name="T13" fmla="*/ 177 h 344"/>
              <a:gd name="T14" fmla="*/ 200 w 215"/>
              <a:gd name="T15" fmla="*/ 211 h 344"/>
              <a:gd name="T16" fmla="*/ 215 w 215"/>
              <a:gd name="T17" fmla="*/ 262 h 344"/>
              <a:gd name="T18" fmla="*/ 200 w 215"/>
              <a:gd name="T19" fmla="*/ 306 h 344"/>
              <a:gd name="T20" fmla="*/ 152 w 215"/>
              <a:gd name="T21" fmla="*/ 336 h 344"/>
              <a:gd name="T22" fmla="*/ 100 w 215"/>
              <a:gd name="T23" fmla="*/ 344 h 344"/>
              <a:gd name="T24" fmla="*/ 95 w 215"/>
              <a:gd name="T25" fmla="*/ 274 h 344"/>
              <a:gd name="T26" fmla="*/ 128 w 215"/>
              <a:gd name="T27" fmla="*/ 271 h 344"/>
              <a:gd name="T28" fmla="*/ 148 w 215"/>
              <a:gd name="T29" fmla="*/ 257 h 344"/>
              <a:gd name="T30" fmla="*/ 148 w 215"/>
              <a:gd name="T31" fmla="*/ 229 h 344"/>
              <a:gd name="T32" fmla="*/ 120 w 215"/>
              <a:gd name="T33" fmla="*/ 216 h 344"/>
              <a:gd name="T34" fmla="*/ 52 w 215"/>
              <a:gd name="T35" fmla="*/ 182 h 344"/>
              <a:gd name="T36" fmla="*/ 15 w 215"/>
              <a:gd name="T37" fmla="*/ 137 h 344"/>
              <a:gd name="T38" fmla="*/ 0 w 215"/>
              <a:gd name="T39" fmla="*/ 84 h 344"/>
              <a:gd name="T40" fmla="*/ 20 w 215"/>
              <a:gd name="T41" fmla="*/ 54 h 344"/>
              <a:gd name="T42" fmla="*/ 40 w 215"/>
              <a:gd name="T43" fmla="*/ 17 h 344"/>
              <a:gd name="T44" fmla="*/ 87 w 215"/>
              <a:gd name="T45" fmla="*/ 0 h 344"/>
              <a:gd name="T46" fmla="*/ 140 w 215"/>
              <a:gd name="T47" fmla="*/ 4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15" h="344">
                <a:moveTo>
                  <a:pt x="140" y="4"/>
                </a:moveTo>
                <a:lnTo>
                  <a:pt x="127" y="45"/>
                </a:lnTo>
                <a:lnTo>
                  <a:pt x="88" y="55"/>
                </a:lnTo>
                <a:lnTo>
                  <a:pt x="57" y="87"/>
                </a:lnTo>
                <a:lnTo>
                  <a:pt x="72" y="125"/>
                </a:lnTo>
                <a:lnTo>
                  <a:pt x="107" y="154"/>
                </a:lnTo>
                <a:lnTo>
                  <a:pt x="159" y="177"/>
                </a:lnTo>
                <a:lnTo>
                  <a:pt x="200" y="211"/>
                </a:lnTo>
                <a:lnTo>
                  <a:pt x="215" y="262"/>
                </a:lnTo>
                <a:lnTo>
                  <a:pt x="200" y="306"/>
                </a:lnTo>
                <a:lnTo>
                  <a:pt x="152" y="336"/>
                </a:lnTo>
                <a:lnTo>
                  <a:pt x="100" y="344"/>
                </a:lnTo>
                <a:lnTo>
                  <a:pt x="95" y="274"/>
                </a:lnTo>
                <a:lnTo>
                  <a:pt x="128" y="271"/>
                </a:lnTo>
                <a:lnTo>
                  <a:pt x="148" y="257"/>
                </a:lnTo>
                <a:lnTo>
                  <a:pt x="148" y="229"/>
                </a:lnTo>
                <a:lnTo>
                  <a:pt x="120" y="216"/>
                </a:lnTo>
                <a:lnTo>
                  <a:pt x="52" y="182"/>
                </a:lnTo>
                <a:lnTo>
                  <a:pt x="15" y="137"/>
                </a:lnTo>
                <a:lnTo>
                  <a:pt x="0" y="84"/>
                </a:lnTo>
                <a:lnTo>
                  <a:pt x="20" y="54"/>
                </a:lnTo>
                <a:lnTo>
                  <a:pt x="40" y="17"/>
                </a:lnTo>
                <a:lnTo>
                  <a:pt x="87" y="0"/>
                </a:lnTo>
                <a:lnTo>
                  <a:pt x="140" y="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0" name="Freeform 20"/>
          <p:cNvSpPr>
            <a:spLocks/>
          </p:cNvSpPr>
          <p:nvPr/>
        </p:nvSpPr>
        <p:spPr bwMode="auto">
          <a:xfrm>
            <a:off x="6967538" y="6032500"/>
            <a:ext cx="58737" cy="87313"/>
          </a:xfrm>
          <a:custGeom>
            <a:avLst/>
            <a:gdLst>
              <a:gd name="T0" fmla="*/ 20 w 73"/>
              <a:gd name="T1" fmla="*/ 110 h 110"/>
              <a:gd name="T2" fmla="*/ 0 w 73"/>
              <a:gd name="T3" fmla="*/ 18 h 110"/>
              <a:gd name="T4" fmla="*/ 60 w 73"/>
              <a:gd name="T5" fmla="*/ 0 h 110"/>
              <a:gd name="T6" fmla="*/ 73 w 73"/>
              <a:gd name="T7" fmla="*/ 110 h 110"/>
              <a:gd name="T8" fmla="*/ 20 w 73"/>
              <a:gd name="T9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3" h="110">
                <a:moveTo>
                  <a:pt x="20" y="110"/>
                </a:moveTo>
                <a:lnTo>
                  <a:pt x="0" y="18"/>
                </a:lnTo>
                <a:lnTo>
                  <a:pt x="60" y="0"/>
                </a:lnTo>
                <a:lnTo>
                  <a:pt x="73" y="110"/>
                </a:lnTo>
                <a:lnTo>
                  <a:pt x="20" y="1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1" name="Freeform 21"/>
          <p:cNvSpPr>
            <a:spLocks/>
          </p:cNvSpPr>
          <p:nvPr/>
        </p:nvSpPr>
        <p:spPr bwMode="auto">
          <a:xfrm>
            <a:off x="7085013" y="6396038"/>
            <a:ext cx="65087" cy="82550"/>
          </a:xfrm>
          <a:custGeom>
            <a:avLst/>
            <a:gdLst>
              <a:gd name="T0" fmla="*/ 46 w 84"/>
              <a:gd name="T1" fmla="*/ 0 h 105"/>
              <a:gd name="T2" fmla="*/ 0 w 84"/>
              <a:gd name="T3" fmla="*/ 25 h 105"/>
              <a:gd name="T4" fmla="*/ 39 w 84"/>
              <a:gd name="T5" fmla="*/ 105 h 105"/>
              <a:gd name="T6" fmla="*/ 84 w 84"/>
              <a:gd name="T7" fmla="*/ 74 h 105"/>
              <a:gd name="T8" fmla="*/ 46 w 84"/>
              <a:gd name="T9" fmla="*/ 0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4" h="105">
                <a:moveTo>
                  <a:pt x="46" y="0"/>
                </a:moveTo>
                <a:lnTo>
                  <a:pt x="0" y="25"/>
                </a:lnTo>
                <a:lnTo>
                  <a:pt x="39" y="105"/>
                </a:lnTo>
                <a:lnTo>
                  <a:pt x="84" y="74"/>
                </a:lnTo>
                <a:lnTo>
                  <a:pt x="4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2" name="Freeform 22"/>
          <p:cNvSpPr>
            <a:spLocks/>
          </p:cNvSpPr>
          <p:nvPr/>
        </p:nvSpPr>
        <p:spPr bwMode="auto">
          <a:xfrm>
            <a:off x="8474075" y="5532438"/>
            <a:ext cx="387350" cy="1023937"/>
          </a:xfrm>
          <a:custGeom>
            <a:avLst/>
            <a:gdLst>
              <a:gd name="T0" fmla="*/ 77 w 487"/>
              <a:gd name="T1" fmla="*/ 0 h 1289"/>
              <a:gd name="T2" fmla="*/ 155 w 487"/>
              <a:gd name="T3" fmla="*/ 33 h 1289"/>
              <a:gd name="T4" fmla="*/ 227 w 487"/>
              <a:gd name="T5" fmla="*/ 174 h 1289"/>
              <a:gd name="T6" fmla="*/ 320 w 487"/>
              <a:gd name="T7" fmla="*/ 376 h 1289"/>
              <a:gd name="T8" fmla="*/ 344 w 487"/>
              <a:gd name="T9" fmla="*/ 494 h 1289"/>
              <a:gd name="T10" fmla="*/ 344 w 487"/>
              <a:gd name="T11" fmla="*/ 588 h 1289"/>
              <a:gd name="T12" fmla="*/ 327 w 487"/>
              <a:gd name="T13" fmla="*/ 735 h 1289"/>
              <a:gd name="T14" fmla="*/ 277 w 487"/>
              <a:gd name="T15" fmla="*/ 892 h 1289"/>
              <a:gd name="T16" fmla="*/ 232 w 487"/>
              <a:gd name="T17" fmla="*/ 1039 h 1289"/>
              <a:gd name="T18" fmla="*/ 222 w 487"/>
              <a:gd name="T19" fmla="*/ 1111 h 1289"/>
              <a:gd name="T20" fmla="*/ 227 w 487"/>
              <a:gd name="T21" fmla="*/ 1147 h 1289"/>
              <a:gd name="T22" fmla="*/ 282 w 487"/>
              <a:gd name="T23" fmla="*/ 1169 h 1289"/>
              <a:gd name="T24" fmla="*/ 377 w 487"/>
              <a:gd name="T25" fmla="*/ 1181 h 1289"/>
              <a:gd name="T26" fmla="*/ 442 w 487"/>
              <a:gd name="T27" fmla="*/ 1186 h 1289"/>
              <a:gd name="T28" fmla="*/ 476 w 487"/>
              <a:gd name="T29" fmla="*/ 1212 h 1289"/>
              <a:gd name="T30" fmla="*/ 487 w 487"/>
              <a:gd name="T31" fmla="*/ 1263 h 1289"/>
              <a:gd name="T32" fmla="*/ 471 w 487"/>
              <a:gd name="T33" fmla="*/ 1289 h 1289"/>
              <a:gd name="T34" fmla="*/ 421 w 487"/>
              <a:gd name="T35" fmla="*/ 1289 h 1289"/>
              <a:gd name="T36" fmla="*/ 337 w 487"/>
              <a:gd name="T37" fmla="*/ 1256 h 1289"/>
              <a:gd name="T38" fmla="*/ 249 w 487"/>
              <a:gd name="T39" fmla="*/ 1241 h 1289"/>
              <a:gd name="T40" fmla="*/ 167 w 487"/>
              <a:gd name="T41" fmla="*/ 1224 h 1289"/>
              <a:gd name="T42" fmla="*/ 127 w 487"/>
              <a:gd name="T43" fmla="*/ 1197 h 1289"/>
              <a:gd name="T44" fmla="*/ 110 w 487"/>
              <a:gd name="T45" fmla="*/ 1132 h 1289"/>
              <a:gd name="T46" fmla="*/ 138 w 487"/>
              <a:gd name="T47" fmla="*/ 1087 h 1289"/>
              <a:gd name="T48" fmla="*/ 177 w 487"/>
              <a:gd name="T49" fmla="*/ 1012 h 1289"/>
              <a:gd name="T50" fmla="*/ 222 w 487"/>
              <a:gd name="T51" fmla="*/ 897 h 1289"/>
              <a:gd name="T52" fmla="*/ 249 w 487"/>
              <a:gd name="T53" fmla="*/ 752 h 1289"/>
              <a:gd name="T54" fmla="*/ 260 w 487"/>
              <a:gd name="T55" fmla="*/ 648 h 1289"/>
              <a:gd name="T56" fmla="*/ 260 w 487"/>
              <a:gd name="T57" fmla="*/ 544 h 1289"/>
              <a:gd name="T58" fmla="*/ 244 w 487"/>
              <a:gd name="T59" fmla="*/ 441 h 1289"/>
              <a:gd name="T60" fmla="*/ 184 w 487"/>
              <a:gd name="T61" fmla="*/ 342 h 1289"/>
              <a:gd name="T62" fmla="*/ 100 w 487"/>
              <a:gd name="T63" fmla="*/ 229 h 1289"/>
              <a:gd name="T64" fmla="*/ 33 w 487"/>
              <a:gd name="T65" fmla="*/ 152 h 1289"/>
              <a:gd name="T66" fmla="*/ 0 w 487"/>
              <a:gd name="T67" fmla="*/ 87 h 1289"/>
              <a:gd name="T68" fmla="*/ 5 w 487"/>
              <a:gd name="T69" fmla="*/ 27 h 1289"/>
              <a:gd name="T70" fmla="*/ 77 w 487"/>
              <a:gd name="T71" fmla="*/ 0 h 1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87" h="1289">
                <a:moveTo>
                  <a:pt x="77" y="0"/>
                </a:moveTo>
                <a:lnTo>
                  <a:pt x="155" y="33"/>
                </a:lnTo>
                <a:lnTo>
                  <a:pt x="227" y="174"/>
                </a:lnTo>
                <a:lnTo>
                  <a:pt x="320" y="376"/>
                </a:lnTo>
                <a:lnTo>
                  <a:pt x="344" y="494"/>
                </a:lnTo>
                <a:lnTo>
                  <a:pt x="344" y="588"/>
                </a:lnTo>
                <a:lnTo>
                  <a:pt x="327" y="735"/>
                </a:lnTo>
                <a:lnTo>
                  <a:pt x="277" y="892"/>
                </a:lnTo>
                <a:lnTo>
                  <a:pt x="232" y="1039"/>
                </a:lnTo>
                <a:lnTo>
                  <a:pt x="222" y="1111"/>
                </a:lnTo>
                <a:lnTo>
                  <a:pt x="227" y="1147"/>
                </a:lnTo>
                <a:lnTo>
                  <a:pt x="282" y="1169"/>
                </a:lnTo>
                <a:lnTo>
                  <a:pt x="377" y="1181"/>
                </a:lnTo>
                <a:lnTo>
                  <a:pt x="442" y="1186"/>
                </a:lnTo>
                <a:lnTo>
                  <a:pt x="476" y="1212"/>
                </a:lnTo>
                <a:lnTo>
                  <a:pt x="487" y="1263"/>
                </a:lnTo>
                <a:lnTo>
                  <a:pt x="471" y="1289"/>
                </a:lnTo>
                <a:lnTo>
                  <a:pt x="421" y="1289"/>
                </a:lnTo>
                <a:lnTo>
                  <a:pt x="337" y="1256"/>
                </a:lnTo>
                <a:lnTo>
                  <a:pt x="249" y="1241"/>
                </a:lnTo>
                <a:lnTo>
                  <a:pt x="167" y="1224"/>
                </a:lnTo>
                <a:lnTo>
                  <a:pt x="127" y="1197"/>
                </a:lnTo>
                <a:lnTo>
                  <a:pt x="110" y="1132"/>
                </a:lnTo>
                <a:lnTo>
                  <a:pt x="138" y="1087"/>
                </a:lnTo>
                <a:lnTo>
                  <a:pt x="177" y="1012"/>
                </a:lnTo>
                <a:lnTo>
                  <a:pt x="222" y="897"/>
                </a:lnTo>
                <a:lnTo>
                  <a:pt x="249" y="752"/>
                </a:lnTo>
                <a:lnTo>
                  <a:pt x="260" y="648"/>
                </a:lnTo>
                <a:lnTo>
                  <a:pt x="260" y="544"/>
                </a:lnTo>
                <a:lnTo>
                  <a:pt x="244" y="441"/>
                </a:lnTo>
                <a:lnTo>
                  <a:pt x="184" y="342"/>
                </a:lnTo>
                <a:lnTo>
                  <a:pt x="100" y="229"/>
                </a:lnTo>
                <a:lnTo>
                  <a:pt x="33" y="152"/>
                </a:lnTo>
                <a:lnTo>
                  <a:pt x="0" y="87"/>
                </a:lnTo>
                <a:lnTo>
                  <a:pt x="5" y="27"/>
                </a:lnTo>
                <a:lnTo>
                  <a:pt x="7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" name="Freeform 23"/>
          <p:cNvSpPr>
            <a:spLocks/>
          </p:cNvSpPr>
          <p:nvPr/>
        </p:nvSpPr>
        <p:spPr bwMode="auto">
          <a:xfrm>
            <a:off x="8281988" y="5557838"/>
            <a:ext cx="223837" cy="1100137"/>
          </a:xfrm>
          <a:custGeom>
            <a:avLst/>
            <a:gdLst>
              <a:gd name="T0" fmla="*/ 95 w 282"/>
              <a:gd name="T1" fmla="*/ 200 h 1386"/>
              <a:gd name="T2" fmla="*/ 130 w 282"/>
              <a:gd name="T3" fmla="*/ 48 h 1386"/>
              <a:gd name="T4" fmla="*/ 213 w 282"/>
              <a:gd name="T5" fmla="*/ 0 h 1386"/>
              <a:gd name="T6" fmla="*/ 282 w 282"/>
              <a:gd name="T7" fmla="*/ 16 h 1386"/>
              <a:gd name="T8" fmla="*/ 277 w 282"/>
              <a:gd name="T9" fmla="*/ 82 h 1386"/>
              <a:gd name="T10" fmla="*/ 220 w 282"/>
              <a:gd name="T11" fmla="*/ 234 h 1386"/>
              <a:gd name="T12" fmla="*/ 163 w 282"/>
              <a:gd name="T13" fmla="*/ 386 h 1386"/>
              <a:gd name="T14" fmla="*/ 135 w 282"/>
              <a:gd name="T15" fmla="*/ 559 h 1386"/>
              <a:gd name="T16" fmla="*/ 118 w 282"/>
              <a:gd name="T17" fmla="*/ 711 h 1386"/>
              <a:gd name="T18" fmla="*/ 135 w 282"/>
              <a:gd name="T19" fmla="*/ 865 h 1386"/>
              <a:gd name="T20" fmla="*/ 163 w 282"/>
              <a:gd name="T21" fmla="*/ 988 h 1386"/>
              <a:gd name="T22" fmla="*/ 203 w 282"/>
              <a:gd name="T23" fmla="*/ 1087 h 1386"/>
              <a:gd name="T24" fmla="*/ 232 w 282"/>
              <a:gd name="T25" fmla="*/ 1130 h 1386"/>
              <a:gd name="T26" fmla="*/ 265 w 282"/>
              <a:gd name="T27" fmla="*/ 1164 h 1386"/>
              <a:gd name="T28" fmla="*/ 265 w 282"/>
              <a:gd name="T29" fmla="*/ 1212 h 1386"/>
              <a:gd name="T30" fmla="*/ 213 w 282"/>
              <a:gd name="T31" fmla="*/ 1261 h 1386"/>
              <a:gd name="T32" fmla="*/ 142 w 282"/>
              <a:gd name="T33" fmla="*/ 1321 h 1386"/>
              <a:gd name="T34" fmla="*/ 78 w 282"/>
              <a:gd name="T35" fmla="*/ 1386 h 1386"/>
              <a:gd name="T36" fmla="*/ 28 w 282"/>
              <a:gd name="T37" fmla="*/ 1386 h 1386"/>
              <a:gd name="T38" fmla="*/ 0 w 282"/>
              <a:gd name="T39" fmla="*/ 1282 h 1386"/>
              <a:gd name="T40" fmla="*/ 5 w 282"/>
              <a:gd name="T41" fmla="*/ 1244 h 1386"/>
              <a:gd name="T42" fmla="*/ 50 w 282"/>
              <a:gd name="T43" fmla="*/ 1222 h 1386"/>
              <a:gd name="T44" fmla="*/ 147 w 282"/>
              <a:gd name="T45" fmla="*/ 1179 h 1386"/>
              <a:gd name="T46" fmla="*/ 152 w 282"/>
              <a:gd name="T47" fmla="*/ 1147 h 1386"/>
              <a:gd name="T48" fmla="*/ 135 w 282"/>
              <a:gd name="T49" fmla="*/ 1070 h 1386"/>
              <a:gd name="T50" fmla="*/ 95 w 282"/>
              <a:gd name="T51" fmla="*/ 940 h 1386"/>
              <a:gd name="T52" fmla="*/ 57 w 282"/>
              <a:gd name="T53" fmla="*/ 805 h 1386"/>
              <a:gd name="T54" fmla="*/ 45 w 282"/>
              <a:gd name="T55" fmla="*/ 706 h 1386"/>
              <a:gd name="T56" fmla="*/ 45 w 282"/>
              <a:gd name="T57" fmla="*/ 588 h 1386"/>
              <a:gd name="T58" fmla="*/ 50 w 282"/>
              <a:gd name="T59" fmla="*/ 477 h 1386"/>
              <a:gd name="T60" fmla="*/ 73 w 282"/>
              <a:gd name="T61" fmla="*/ 364 h 1386"/>
              <a:gd name="T62" fmla="*/ 85 w 282"/>
              <a:gd name="T63" fmla="*/ 260 h 1386"/>
              <a:gd name="T64" fmla="*/ 95 w 282"/>
              <a:gd name="T65" fmla="*/ 200 h 1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82" h="1386">
                <a:moveTo>
                  <a:pt x="95" y="200"/>
                </a:moveTo>
                <a:lnTo>
                  <a:pt x="130" y="48"/>
                </a:lnTo>
                <a:lnTo>
                  <a:pt x="213" y="0"/>
                </a:lnTo>
                <a:lnTo>
                  <a:pt x="282" y="16"/>
                </a:lnTo>
                <a:lnTo>
                  <a:pt x="277" y="82"/>
                </a:lnTo>
                <a:lnTo>
                  <a:pt x="220" y="234"/>
                </a:lnTo>
                <a:lnTo>
                  <a:pt x="163" y="386"/>
                </a:lnTo>
                <a:lnTo>
                  <a:pt x="135" y="559"/>
                </a:lnTo>
                <a:lnTo>
                  <a:pt x="118" y="711"/>
                </a:lnTo>
                <a:lnTo>
                  <a:pt x="135" y="865"/>
                </a:lnTo>
                <a:lnTo>
                  <a:pt x="163" y="988"/>
                </a:lnTo>
                <a:lnTo>
                  <a:pt x="203" y="1087"/>
                </a:lnTo>
                <a:lnTo>
                  <a:pt x="232" y="1130"/>
                </a:lnTo>
                <a:lnTo>
                  <a:pt x="265" y="1164"/>
                </a:lnTo>
                <a:lnTo>
                  <a:pt x="265" y="1212"/>
                </a:lnTo>
                <a:lnTo>
                  <a:pt x="213" y="1261"/>
                </a:lnTo>
                <a:lnTo>
                  <a:pt x="142" y="1321"/>
                </a:lnTo>
                <a:lnTo>
                  <a:pt x="78" y="1386"/>
                </a:lnTo>
                <a:lnTo>
                  <a:pt x="28" y="1386"/>
                </a:lnTo>
                <a:lnTo>
                  <a:pt x="0" y="1282"/>
                </a:lnTo>
                <a:lnTo>
                  <a:pt x="5" y="1244"/>
                </a:lnTo>
                <a:lnTo>
                  <a:pt x="50" y="1222"/>
                </a:lnTo>
                <a:lnTo>
                  <a:pt x="147" y="1179"/>
                </a:lnTo>
                <a:lnTo>
                  <a:pt x="152" y="1147"/>
                </a:lnTo>
                <a:lnTo>
                  <a:pt x="135" y="1070"/>
                </a:lnTo>
                <a:lnTo>
                  <a:pt x="95" y="940"/>
                </a:lnTo>
                <a:lnTo>
                  <a:pt x="57" y="805"/>
                </a:lnTo>
                <a:lnTo>
                  <a:pt x="45" y="706"/>
                </a:lnTo>
                <a:lnTo>
                  <a:pt x="45" y="588"/>
                </a:lnTo>
                <a:lnTo>
                  <a:pt x="50" y="477"/>
                </a:lnTo>
                <a:lnTo>
                  <a:pt x="73" y="364"/>
                </a:lnTo>
                <a:lnTo>
                  <a:pt x="85" y="260"/>
                </a:lnTo>
                <a:lnTo>
                  <a:pt x="95" y="20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4" name="Freeform 24"/>
          <p:cNvSpPr>
            <a:spLocks/>
          </p:cNvSpPr>
          <p:nvPr/>
        </p:nvSpPr>
        <p:spPr bwMode="auto">
          <a:xfrm>
            <a:off x="6462713" y="5224463"/>
            <a:ext cx="560387" cy="1635125"/>
          </a:xfrm>
          <a:custGeom>
            <a:avLst/>
            <a:gdLst>
              <a:gd name="T0" fmla="*/ 0 w 705"/>
              <a:gd name="T1" fmla="*/ 48 h 2059"/>
              <a:gd name="T2" fmla="*/ 5 w 705"/>
              <a:gd name="T3" fmla="*/ 5 h 2059"/>
              <a:gd name="T4" fmla="*/ 27 w 705"/>
              <a:gd name="T5" fmla="*/ 0 h 2059"/>
              <a:gd name="T6" fmla="*/ 51 w 705"/>
              <a:gd name="T7" fmla="*/ 10 h 2059"/>
              <a:gd name="T8" fmla="*/ 77 w 705"/>
              <a:gd name="T9" fmla="*/ 75 h 2059"/>
              <a:gd name="T10" fmla="*/ 116 w 705"/>
              <a:gd name="T11" fmla="*/ 212 h 2059"/>
              <a:gd name="T12" fmla="*/ 161 w 705"/>
              <a:gd name="T13" fmla="*/ 384 h 2059"/>
              <a:gd name="T14" fmla="*/ 199 w 705"/>
              <a:gd name="T15" fmla="*/ 591 h 2059"/>
              <a:gd name="T16" fmla="*/ 248 w 705"/>
              <a:gd name="T17" fmla="*/ 828 h 2059"/>
              <a:gd name="T18" fmla="*/ 271 w 705"/>
              <a:gd name="T19" fmla="*/ 987 h 2059"/>
              <a:gd name="T20" fmla="*/ 298 w 705"/>
              <a:gd name="T21" fmla="*/ 1159 h 2059"/>
              <a:gd name="T22" fmla="*/ 326 w 705"/>
              <a:gd name="T23" fmla="*/ 1294 h 2059"/>
              <a:gd name="T24" fmla="*/ 369 w 705"/>
              <a:gd name="T25" fmla="*/ 1463 h 2059"/>
              <a:gd name="T26" fmla="*/ 403 w 705"/>
              <a:gd name="T27" fmla="*/ 1566 h 2059"/>
              <a:gd name="T28" fmla="*/ 446 w 705"/>
              <a:gd name="T29" fmla="*/ 1701 h 2059"/>
              <a:gd name="T30" fmla="*/ 480 w 705"/>
              <a:gd name="T31" fmla="*/ 1863 h 2059"/>
              <a:gd name="T32" fmla="*/ 501 w 705"/>
              <a:gd name="T33" fmla="*/ 1984 h 2059"/>
              <a:gd name="T34" fmla="*/ 551 w 705"/>
              <a:gd name="T35" fmla="*/ 1999 h 2059"/>
              <a:gd name="T36" fmla="*/ 705 w 705"/>
              <a:gd name="T37" fmla="*/ 1962 h 2059"/>
              <a:gd name="T38" fmla="*/ 655 w 705"/>
              <a:gd name="T39" fmla="*/ 1999 h 2059"/>
              <a:gd name="T40" fmla="*/ 561 w 705"/>
              <a:gd name="T41" fmla="*/ 2027 h 2059"/>
              <a:gd name="T42" fmla="*/ 463 w 705"/>
              <a:gd name="T43" fmla="*/ 2059 h 2059"/>
              <a:gd name="T44" fmla="*/ 446 w 705"/>
              <a:gd name="T45" fmla="*/ 2020 h 2059"/>
              <a:gd name="T46" fmla="*/ 425 w 705"/>
              <a:gd name="T47" fmla="*/ 1918 h 2059"/>
              <a:gd name="T48" fmla="*/ 408 w 705"/>
              <a:gd name="T49" fmla="*/ 1776 h 2059"/>
              <a:gd name="T50" fmla="*/ 379 w 705"/>
              <a:gd name="T51" fmla="*/ 1641 h 2059"/>
              <a:gd name="T52" fmla="*/ 341 w 705"/>
              <a:gd name="T53" fmla="*/ 1506 h 2059"/>
              <a:gd name="T54" fmla="*/ 303 w 705"/>
              <a:gd name="T55" fmla="*/ 1371 h 2059"/>
              <a:gd name="T56" fmla="*/ 271 w 705"/>
              <a:gd name="T57" fmla="*/ 1240 h 2059"/>
              <a:gd name="T58" fmla="*/ 238 w 705"/>
              <a:gd name="T59" fmla="*/ 1083 h 2059"/>
              <a:gd name="T60" fmla="*/ 226 w 705"/>
              <a:gd name="T61" fmla="*/ 992 h 2059"/>
              <a:gd name="T62" fmla="*/ 209 w 705"/>
              <a:gd name="T63" fmla="*/ 850 h 2059"/>
              <a:gd name="T64" fmla="*/ 177 w 705"/>
              <a:gd name="T65" fmla="*/ 699 h 2059"/>
              <a:gd name="T66" fmla="*/ 149 w 705"/>
              <a:gd name="T67" fmla="*/ 562 h 2059"/>
              <a:gd name="T68" fmla="*/ 122 w 705"/>
              <a:gd name="T69" fmla="*/ 400 h 2059"/>
              <a:gd name="T70" fmla="*/ 77 w 705"/>
              <a:gd name="T71" fmla="*/ 233 h 2059"/>
              <a:gd name="T72" fmla="*/ 39 w 705"/>
              <a:gd name="T73" fmla="*/ 103 h 2059"/>
              <a:gd name="T74" fmla="*/ 0 w 705"/>
              <a:gd name="T75" fmla="*/ 48 h 20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05" h="2059">
                <a:moveTo>
                  <a:pt x="0" y="48"/>
                </a:moveTo>
                <a:lnTo>
                  <a:pt x="5" y="5"/>
                </a:lnTo>
                <a:lnTo>
                  <a:pt x="27" y="0"/>
                </a:lnTo>
                <a:lnTo>
                  <a:pt x="51" y="10"/>
                </a:lnTo>
                <a:lnTo>
                  <a:pt x="77" y="75"/>
                </a:lnTo>
                <a:lnTo>
                  <a:pt x="116" y="212"/>
                </a:lnTo>
                <a:lnTo>
                  <a:pt x="161" y="384"/>
                </a:lnTo>
                <a:lnTo>
                  <a:pt x="199" y="591"/>
                </a:lnTo>
                <a:lnTo>
                  <a:pt x="248" y="828"/>
                </a:lnTo>
                <a:lnTo>
                  <a:pt x="271" y="987"/>
                </a:lnTo>
                <a:lnTo>
                  <a:pt x="298" y="1159"/>
                </a:lnTo>
                <a:lnTo>
                  <a:pt x="326" y="1294"/>
                </a:lnTo>
                <a:lnTo>
                  <a:pt x="369" y="1463"/>
                </a:lnTo>
                <a:lnTo>
                  <a:pt x="403" y="1566"/>
                </a:lnTo>
                <a:lnTo>
                  <a:pt x="446" y="1701"/>
                </a:lnTo>
                <a:lnTo>
                  <a:pt x="480" y="1863"/>
                </a:lnTo>
                <a:lnTo>
                  <a:pt x="501" y="1984"/>
                </a:lnTo>
                <a:lnTo>
                  <a:pt x="551" y="1999"/>
                </a:lnTo>
                <a:lnTo>
                  <a:pt x="705" y="1962"/>
                </a:lnTo>
                <a:lnTo>
                  <a:pt x="655" y="1999"/>
                </a:lnTo>
                <a:lnTo>
                  <a:pt x="561" y="2027"/>
                </a:lnTo>
                <a:lnTo>
                  <a:pt x="463" y="2059"/>
                </a:lnTo>
                <a:lnTo>
                  <a:pt x="446" y="2020"/>
                </a:lnTo>
                <a:lnTo>
                  <a:pt x="425" y="1918"/>
                </a:lnTo>
                <a:lnTo>
                  <a:pt x="408" y="1776"/>
                </a:lnTo>
                <a:lnTo>
                  <a:pt x="379" y="1641"/>
                </a:lnTo>
                <a:lnTo>
                  <a:pt x="341" y="1506"/>
                </a:lnTo>
                <a:lnTo>
                  <a:pt x="303" y="1371"/>
                </a:lnTo>
                <a:lnTo>
                  <a:pt x="271" y="1240"/>
                </a:lnTo>
                <a:lnTo>
                  <a:pt x="238" y="1083"/>
                </a:lnTo>
                <a:lnTo>
                  <a:pt x="226" y="992"/>
                </a:lnTo>
                <a:lnTo>
                  <a:pt x="209" y="850"/>
                </a:lnTo>
                <a:lnTo>
                  <a:pt x="177" y="699"/>
                </a:lnTo>
                <a:lnTo>
                  <a:pt x="149" y="562"/>
                </a:lnTo>
                <a:lnTo>
                  <a:pt x="122" y="400"/>
                </a:lnTo>
                <a:lnTo>
                  <a:pt x="77" y="233"/>
                </a:lnTo>
                <a:lnTo>
                  <a:pt x="39" y="103"/>
                </a:lnTo>
                <a:lnTo>
                  <a:pt x="0" y="4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5" name="Freeform 25"/>
          <p:cNvSpPr>
            <a:spLocks/>
          </p:cNvSpPr>
          <p:nvPr/>
        </p:nvSpPr>
        <p:spPr bwMode="auto">
          <a:xfrm>
            <a:off x="7037388" y="4908550"/>
            <a:ext cx="1319212" cy="1857375"/>
          </a:xfrm>
          <a:custGeom>
            <a:avLst/>
            <a:gdLst>
              <a:gd name="T0" fmla="*/ 0 w 1663"/>
              <a:gd name="T1" fmla="*/ 2339 h 2339"/>
              <a:gd name="T2" fmla="*/ 201 w 1663"/>
              <a:gd name="T3" fmla="*/ 2252 h 2339"/>
              <a:gd name="T4" fmla="*/ 398 w 1663"/>
              <a:gd name="T5" fmla="*/ 2182 h 2339"/>
              <a:gd name="T6" fmla="*/ 610 w 1663"/>
              <a:gd name="T7" fmla="*/ 2112 h 2339"/>
              <a:gd name="T8" fmla="*/ 783 w 1663"/>
              <a:gd name="T9" fmla="*/ 2074 h 2339"/>
              <a:gd name="T10" fmla="*/ 967 w 1663"/>
              <a:gd name="T11" fmla="*/ 2057 h 2339"/>
              <a:gd name="T12" fmla="*/ 1109 w 1663"/>
              <a:gd name="T13" fmla="*/ 2025 h 2339"/>
              <a:gd name="T14" fmla="*/ 1288 w 1663"/>
              <a:gd name="T15" fmla="*/ 1987 h 2339"/>
              <a:gd name="T16" fmla="*/ 1403 w 1663"/>
              <a:gd name="T17" fmla="*/ 1950 h 2339"/>
              <a:gd name="T18" fmla="*/ 1550 w 1663"/>
              <a:gd name="T19" fmla="*/ 1912 h 2339"/>
              <a:gd name="T20" fmla="*/ 1603 w 1663"/>
              <a:gd name="T21" fmla="*/ 1885 h 2339"/>
              <a:gd name="T22" fmla="*/ 1615 w 1663"/>
              <a:gd name="T23" fmla="*/ 1863 h 2339"/>
              <a:gd name="T24" fmla="*/ 1603 w 1663"/>
              <a:gd name="T25" fmla="*/ 1820 h 2339"/>
              <a:gd name="T26" fmla="*/ 1560 w 1663"/>
              <a:gd name="T27" fmla="*/ 1728 h 2339"/>
              <a:gd name="T28" fmla="*/ 1495 w 1663"/>
              <a:gd name="T29" fmla="*/ 1559 h 2339"/>
              <a:gd name="T30" fmla="*/ 1420 w 1663"/>
              <a:gd name="T31" fmla="*/ 1342 h 2339"/>
              <a:gd name="T32" fmla="*/ 1353 w 1663"/>
              <a:gd name="T33" fmla="*/ 1197 h 2339"/>
              <a:gd name="T34" fmla="*/ 1283 w 1663"/>
              <a:gd name="T35" fmla="*/ 1012 h 2339"/>
              <a:gd name="T36" fmla="*/ 1212 w 1663"/>
              <a:gd name="T37" fmla="*/ 806 h 2339"/>
              <a:gd name="T38" fmla="*/ 1152 w 1663"/>
              <a:gd name="T39" fmla="*/ 596 h 2339"/>
              <a:gd name="T40" fmla="*/ 1066 w 1663"/>
              <a:gd name="T41" fmla="*/ 410 h 2339"/>
              <a:gd name="T42" fmla="*/ 1000 w 1663"/>
              <a:gd name="T43" fmla="*/ 173 h 2339"/>
              <a:gd name="T44" fmla="*/ 919 w 1663"/>
              <a:gd name="T45" fmla="*/ 0 h 2339"/>
              <a:gd name="T46" fmla="*/ 974 w 1663"/>
              <a:gd name="T47" fmla="*/ 38 h 2339"/>
              <a:gd name="T48" fmla="*/ 1032 w 1663"/>
              <a:gd name="T49" fmla="*/ 183 h 2339"/>
              <a:gd name="T50" fmla="*/ 1082 w 1663"/>
              <a:gd name="T51" fmla="*/ 347 h 2339"/>
              <a:gd name="T52" fmla="*/ 1131 w 1663"/>
              <a:gd name="T53" fmla="*/ 460 h 2339"/>
              <a:gd name="T54" fmla="*/ 1169 w 1663"/>
              <a:gd name="T55" fmla="*/ 574 h 2339"/>
              <a:gd name="T56" fmla="*/ 1212 w 1663"/>
              <a:gd name="T57" fmla="*/ 666 h 2339"/>
              <a:gd name="T58" fmla="*/ 1239 w 1663"/>
              <a:gd name="T59" fmla="*/ 784 h 2339"/>
              <a:gd name="T60" fmla="*/ 1299 w 1663"/>
              <a:gd name="T61" fmla="*/ 948 h 2339"/>
              <a:gd name="T62" fmla="*/ 1359 w 1663"/>
              <a:gd name="T63" fmla="*/ 1093 h 2339"/>
              <a:gd name="T64" fmla="*/ 1425 w 1663"/>
              <a:gd name="T65" fmla="*/ 1262 h 2339"/>
              <a:gd name="T66" fmla="*/ 1485 w 1663"/>
              <a:gd name="T67" fmla="*/ 1419 h 2339"/>
              <a:gd name="T68" fmla="*/ 1538 w 1663"/>
              <a:gd name="T69" fmla="*/ 1554 h 2339"/>
              <a:gd name="T70" fmla="*/ 1593 w 1663"/>
              <a:gd name="T71" fmla="*/ 1690 h 2339"/>
              <a:gd name="T72" fmla="*/ 1647 w 1663"/>
              <a:gd name="T73" fmla="*/ 1803 h 2339"/>
              <a:gd name="T74" fmla="*/ 1663 w 1663"/>
              <a:gd name="T75" fmla="*/ 1873 h 2339"/>
              <a:gd name="T76" fmla="*/ 1647 w 1663"/>
              <a:gd name="T77" fmla="*/ 1917 h 2339"/>
              <a:gd name="T78" fmla="*/ 1615 w 1663"/>
              <a:gd name="T79" fmla="*/ 1933 h 2339"/>
              <a:gd name="T80" fmla="*/ 1490 w 1663"/>
              <a:gd name="T81" fmla="*/ 1965 h 2339"/>
              <a:gd name="T82" fmla="*/ 1391 w 1663"/>
              <a:gd name="T83" fmla="*/ 2003 h 2339"/>
              <a:gd name="T84" fmla="*/ 1288 w 1663"/>
              <a:gd name="T85" fmla="*/ 2025 h 2339"/>
              <a:gd name="T86" fmla="*/ 1174 w 1663"/>
              <a:gd name="T87" fmla="*/ 2047 h 2339"/>
              <a:gd name="T88" fmla="*/ 1049 w 1663"/>
              <a:gd name="T89" fmla="*/ 2074 h 2339"/>
              <a:gd name="T90" fmla="*/ 952 w 1663"/>
              <a:gd name="T91" fmla="*/ 2095 h 2339"/>
              <a:gd name="T92" fmla="*/ 788 w 1663"/>
              <a:gd name="T93" fmla="*/ 2095 h 2339"/>
              <a:gd name="T94" fmla="*/ 675 w 1663"/>
              <a:gd name="T95" fmla="*/ 2129 h 2339"/>
              <a:gd name="T96" fmla="*/ 528 w 1663"/>
              <a:gd name="T97" fmla="*/ 2177 h 2339"/>
              <a:gd name="T98" fmla="*/ 398 w 1663"/>
              <a:gd name="T99" fmla="*/ 2221 h 2339"/>
              <a:gd name="T100" fmla="*/ 234 w 1663"/>
              <a:gd name="T101" fmla="*/ 2274 h 2339"/>
              <a:gd name="T102" fmla="*/ 87 w 1663"/>
              <a:gd name="T103" fmla="*/ 2329 h 2339"/>
              <a:gd name="T104" fmla="*/ 0 w 1663"/>
              <a:gd name="T105" fmla="*/ 2339 h 23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663" h="2339">
                <a:moveTo>
                  <a:pt x="0" y="2339"/>
                </a:moveTo>
                <a:lnTo>
                  <a:pt x="201" y="2252"/>
                </a:lnTo>
                <a:lnTo>
                  <a:pt x="398" y="2182"/>
                </a:lnTo>
                <a:lnTo>
                  <a:pt x="610" y="2112"/>
                </a:lnTo>
                <a:lnTo>
                  <a:pt x="783" y="2074"/>
                </a:lnTo>
                <a:lnTo>
                  <a:pt x="967" y="2057"/>
                </a:lnTo>
                <a:lnTo>
                  <a:pt x="1109" y="2025"/>
                </a:lnTo>
                <a:lnTo>
                  <a:pt x="1288" y="1987"/>
                </a:lnTo>
                <a:lnTo>
                  <a:pt x="1403" y="1950"/>
                </a:lnTo>
                <a:lnTo>
                  <a:pt x="1550" y="1912"/>
                </a:lnTo>
                <a:lnTo>
                  <a:pt x="1603" y="1885"/>
                </a:lnTo>
                <a:lnTo>
                  <a:pt x="1615" y="1863"/>
                </a:lnTo>
                <a:lnTo>
                  <a:pt x="1603" y="1820"/>
                </a:lnTo>
                <a:lnTo>
                  <a:pt x="1560" y="1728"/>
                </a:lnTo>
                <a:lnTo>
                  <a:pt x="1495" y="1559"/>
                </a:lnTo>
                <a:lnTo>
                  <a:pt x="1420" y="1342"/>
                </a:lnTo>
                <a:lnTo>
                  <a:pt x="1353" y="1197"/>
                </a:lnTo>
                <a:lnTo>
                  <a:pt x="1283" y="1012"/>
                </a:lnTo>
                <a:lnTo>
                  <a:pt x="1212" y="806"/>
                </a:lnTo>
                <a:lnTo>
                  <a:pt x="1152" y="596"/>
                </a:lnTo>
                <a:lnTo>
                  <a:pt x="1066" y="410"/>
                </a:lnTo>
                <a:lnTo>
                  <a:pt x="1000" y="173"/>
                </a:lnTo>
                <a:lnTo>
                  <a:pt x="919" y="0"/>
                </a:lnTo>
                <a:lnTo>
                  <a:pt x="974" y="38"/>
                </a:lnTo>
                <a:lnTo>
                  <a:pt x="1032" y="183"/>
                </a:lnTo>
                <a:lnTo>
                  <a:pt x="1082" y="347"/>
                </a:lnTo>
                <a:lnTo>
                  <a:pt x="1131" y="460"/>
                </a:lnTo>
                <a:lnTo>
                  <a:pt x="1169" y="574"/>
                </a:lnTo>
                <a:lnTo>
                  <a:pt x="1212" y="666"/>
                </a:lnTo>
                <a:lnTo>
                  <a:pt x="1239" y="784"/>
                </a:lnTo>
                <a:lnTo>
                  <a:pt x="1299" y="948"/>
                </a:lnTo>
                <a:lnTo>
                  <a:pt x="1359" y="1093"/>
                </a:lnTo>
                <a:lnTo>
                  <a:pt x="1425" y="1262"/>
                </a:lnTo>
                <a:lnTo>
                  <a:pt x="1485" y="1419"/>
                </a:lnTo>
                <a:lnTo>
                  <a:pt x="1538" y="1554"/>
                </a:lnTo>
                <a:lnTo>
                  <a:pt x="1593" y="1690"/>
                </a:lnTo>
                <a:lnTo>
                  <a:pt x="1647" y="1803"/>
                </a:lnTo>
                <a:lnTo>
                  <a:pt x="1663" y="1873"/>
                </a:lnTo>
                <a:lnTo>
                  <a:pt x="1647" y="1917"/>
                </a:lnTo>
                <a:lnTo>
                  <a:pt x="1615" y="1933"/>
                </a:lnTo>
                <a:lnTo>
                  <a:pt x="1490" y="1965"/>
                </a:lnTo>
                <a:lnTo>
                  <a:pt x="1391" y="2003"/>
                </a:lnTo>
                <a:lnTo>
                  <a:pt x="1288" y="2025"/>
                </a:lnTo>
                <a:lnTo>
                  <a:pt x="1174" y="2047"/>
                </a:lnTo>
                <a:lnTo>
                  <a:pt x="1049" y="2074"/>
                </a:lnTo>
                <a:lnTo>
                  <a:pt x="952" y="2095"/>
                </a:lnTo>
                <a:lnTo>
                  <a:pt x="788" y="2095"/>
                </a:lnTo>
                <a:lnTo>
                  <a:pt x="675" y="2129"/>
                </a:lnTo>
                <a:lnTo>
                  <a:pt x="528" y="2177"/>
                </a:lnTo>
                <a:lnTo>
                  <a:pt x="398" y="2221"/>
                </a:lnTo>
                <a:lnTo>
                  <a:pt x="234" y="2274"/>
                </a:lnTo>
                <a:lnTo>
                  <a:pt x="87" y="2329"/>
                </a:lnTo>
                <a:lnTo>
                  <a:pt x="0" y="233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6" name="Freeform 26"/>
          <p:cNvSpPr>
            <a:spLocks/>
          </p:cNvSpPr>
          <p:nvPr/>
        </p:nvSpPr>
        <p:spPr bwMode="auto">
          <a:xfrm>
            <a:off x="6477000" y="4827588"/>
            <a:ext cx="1354138" cy="442912"/>
          </a:xfrm>
          <a:custGeom>
            <a:avLst/>
            <a:gdLst>
              <a:gd name="T0" fmla="*/ 0 w 1706"/>
              <a:gd name="T1" fmla="*/ 519 h 557"/>
              <a:gd name="T2" fmla="*/ 164 w 1706"/>
              <a:gd name="T3" fmla="*/ 481 h 557"/>
              <a:gd name="T4" fmla="*/ 311 w 1706"/>
              <a:gd name="T5" fmla="*/ 447 h 557"/>
              <a:gd name="T6" fmla="*/ 516 w 1706"/>
              <a:gd name="T7" fmla="*/ 380 h 557"/>
              <a:gd name="T8" fmla="*/ 766 w 1706"/>
              <a:gd name="T9" fmla="*/ 304 h 557"/>
              <a:gd name="T10" fmla="*/ 974 w 1706"/>
              <a:gd name="T11" fmla="*/ 237 h 557"/>
              <a:gd name="T12" fmla="*/ 1152 w 1706"/>
              <a:gd name="T13" fmla="*/ 182 h 557"/>
              <a:gd name="T14" fmla="*/ 1299 w 1706"/>
              <a:gd name="T15" fmla="*/ 122 h 557"/>
              <a:gd name="T16" fmla="*/ 1451 w 1706"/>
              <a:gd name="T17" fmla="*/ 55 h 557"/>
              <a:gd name="T18" fmla="*/ 1571 w 1706"/>
              <a:gd name="T19" fmla="*/ 16 h 557"/>
              <a:gd name="T20" fmla="*/ 1636 w 1706"/>
              <a:gd name="T21" fmla="*/ 0 h 557"/>
              <a:gd name="T22" fmla="*/ 1663 w 1706"/>
              <a:gd name="T23" fmla="*/ 33 h 557"/>
              <a:gd name="T24" fmla="*/ 1685 w 1706"/>
              <a:gd name="T25" fmla="*/ 100 h 557"/>
              <a:gd name="T26" fmla="*/ 1706 w 1706"/>
              <a:gd name="T27" fmla="*/ 220 h 557"/>
              <a:gd name="T28" fmla="*/ 1641 w 1706"/>
              <a:gd name="T29" fmla="*/ 127 h 557"/>
              <a:gd name="T30" fmla="*/ 1608 w 1706"/>
              <a:gd name="T31" fmla="*/ 60 h 557"/>
              <a:gd name="T32" fmla="*/ 1571 w 1706"/>
              <a:gd name="T33" fmla="*/ 50 h 557"/>
              <a:gd name="T34" fmla="*/ 1516 w 1706"/>
              <a:gd name="T35" fmla="*/ 76 h 557"/>
              <a:gd name="T36" fmla="*/ 1396 w 1706"/>
              <a:gd name="T37" fmla="*/ 115 h 557"/>
              <a:gd name="T38" fmla="*/ 1299 w 1706"/>
              <a:gd name="T39" fmla="*/ 160 h 557"/>
              <a:gd name="T40" fmla="*/ 1186 w 1706"/>
              <a:gd name="T41" fmla="*/ 203 h 557"/>
              <a:gd name="T42" fmla="*/ 1065 w 1706"/>
              <a:gd name="T43" fmla="*/ 248 h 557"/>
              <a:gd name="T44" fmla="*/ 930 w 1706"/>
              <a:gd name="T45" fmla="*/ 299 h 557"/>
              <a:gd name="T46" fmla="*/ 766 w 1706"/>
              <a:gd name="T47" fmla="*/ 347 h 557"/>
              <a:gd name="T48" fmla="*/ 615 w 1706"/>
              <a:gd name="T49" fmla="*/ 385 h 557"/>
              <a:gd name="T50" fmla="*/ 463 w 1706"/>
              <a:gd name="T51" fmla="*/ 425 h 557"/>
              <a:gd name="T52" fmla="*/ 342 w 1706"/>
              <a:gd name="T53" fmla="*/ 469 h 557"/>
              <a:gd name="T54" fmla="*/ 212 w 1706"/>
              <a:gd name="T55" fmla="*/ 507 h 557"/>
              <a:gd name="T56" fmla="*/ 92 w 1706"/>
              <a:gd name="T57" fmla="*/ 541 h 557"/>
              <a:gd name="T58" fmla="*/ 12 w 1706"/>
              <a:gd name="T59" fmla="*/ 557 h 557"/>
              <a:gd name="T60" fmla="*/ 0 w 1706"/>
              <a:gd name="T61" fmla="*/ 519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706" h="557">
                <a:moveTo>
                  <a:pt x="0" y="519"/>
                </a:moveTo>
                <a:lnTo>
                  <a:pt x="164" y="481"/>
                </a:lnTo>
                <a:lnTo>
                  <a:pt x="311" y="447"/>
                </a:lnTo>
                <a:lnTo>
                  <a:pt x="516" y="380"/>
                </a:lnTo>
                <a:lnTo>
                  <a:pt x="766" y="304"/>
                </a:lnTo>
                <a:lnTo>
                  <a:pt x="974" y="237"/>
                </a:lnTo>
                <a:lnTo>
                  <a:pt x="1152" y="182"/>
                </a:lnTo>
                <a:lnTo>
                  <a:pt x="1299" y="122"/>
                </a:lnTo>
                <a:lnTo>
                  <a:pt x="1451" y="55"/>
                </a:lnTo>
                <a:lnTo>
                  <a:pt x="1571" y="16"/>
                </a:lnTo>
                <a:lnTo>
                  <a:pt x="1636" y="0"/>
                </a:lnTo>
                <a:lnTo>
                  <a:pt x="1663" y="33"/>
                </a:lnTo>
                <a:lnTo>
                  <a:pt x="1685" y="100"/>
                </a:lnTo>
                <a:lnTo>
                  <a:pt x="1706" y="220"/>
                </a:lnTo>
                <a:lnTo>
                  <a:pt x="1641" y="127"/>
                </a:lnTo>
                <a:lnTo>
                  <a:pt x="1608" y="60"/>
                </a:lnTo>
                <a:lnTo>
                  <a:pt x="1571" y="50"/>
                </a:lnTo>
                <a:lnTo>
                  <a:pt x="1516" y="76"/>
                </a:lnTo>
                <a:lnTo>
                  <a:pt x="1396" y="115"/>
                </a:lnTo>
                <a:lnTo>
                  <a:pt x="1299" y="160"/>
                </a:lnTo>
                <a:lnTo>
                  <a:pt x="1186" y="203"/>
                </a:lnTo>
                <a:lnTo>
                  <a:pt x="1065" y="248"/>
                </a:lnTo>
                <a:lnTo>
                  <a:pt x="930" y="299"/>
                </a:lnTo>
                <a:lnTo>
                  <a:pt x="766" y="347"/>
                </a:lnTo>
                <a:lnTo>
                  <a:pt x="615" y="385"/>
                </a:lnTo>
                <a:lnTo>
                  <a:pt x="463" y="425"/>
                </a:lnTo>
                <a:lnTo>
                  <a:pt x="342" y="469"/>
                </a:lnTo>
                <a:lnTo>
                  <a:pt x="212" y="507"/>
                </a:lnTo>
                <a:lnTo>
                  <a:pt x="92" y="541"/>
                </a:lnTo>
                <a:lnTo>
                  <a:pt x="12" y="557"/>
                </a:lnTo>
                <a:lnTo>
                  <a:pt x="0" y="51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7" name="Freeform 27"/>
          <p:cNvSpPr>
            <a:spLocks/>
          </p:cNvSpPr>
          <p:nvPr/>
        </p:nvSpPr>
        <p:spPr bwMode="auto">
          <a:xfrm>
            <a:off x="6399213" y="5575300"/>
            <a:ext cx="250825" cy="860425"/>
          </a:xfrm>
          <a:custGeom>
            <a:avLst/>
            <a:gdLst>
              <a:gd name="T0" fmla="*/ 221 w 316"/>
              <a:gd name="T1" fmla="*/ 0 h 1085"/>
              <a:gd name="T2" fmla="*/ 169 w 316"/>
              <a:gd name="T3" fmla="*/ 300 h 1085"/>
              <a:gd name="T4" fmla="*/ 124 w 316"/>
              <a:gd name="T5" fmla="*/ 546 h 1085"/>
              <a:gd name="T6" fmla="*/ 85 w 316"/>
              <a:gd name="T7" fmla="*/ 719 h 1085"/>
              <a:gd name="T8" fmla="*/ 40 w 316"/>
              <a:gd name="T9" fmla="*/ 878 h 1085"/>
              <a:gd name="T10" fmla="*/ 0 w 316"/>
              <a:gd name="T11" fmla="*/ 998 h 1085"/>
              <a:gd name="T12" fmla="*/ 24 w 316"/>
              <a:gd name="T13" fmla="*/ 1052 h 1085"/>
              <a:gd name="T14" fmla="*/ 57 w 316"/>
              <a:gd name="T15" fmla="*/ 1080 h 1085"/>
              <a:gd name="T16" fmla="*/ 95 w 316"/>
              <a:gd name="T17" fmla="*/ 1085 h 1085"/>
              <a:gd name="T18" fmla="*/ 136 w 316"/>
              <a:gd name="T19" fmla="*/ 1073 h 1085"/>
              <a:gd name="T20" fmla="*/ 164 w 316"/>
              <a:gd name="T21" fmla="*/ 900 h 1085"/>
              <a:gd name="T22" fmla="*/ 214 w 316"/>
              <a:gd name="T23" fmla="*/ 703 h 1085"/>
              <a:gd name="T24" fmla="*/ 266 w 316"/>
              <a:gd name="T25" fmla="*/ 524 h 1085"/>
              <a:gd name="T26" fmla="*/ 316 w 316"/>
              <a:gd name="T27" fmla="*/ 404 h 1085"/>
              <a:gd name="T28" fmla="*/ 294 w 316"/>
              <a:gd name="T29" fmla="*/ 322 h 1085"/>
              <a:gd name="T30" fmla="*/ 242 w 316"/>
              <a:gd name="T31" fmla="*/ 485 h 1085"/>
              <a:gd name="T32" fmla="*/ 186 w 316"/>
              <a:gd name="T33" fmla="*/ 681 h 1085"/>
              <a:gd name="T34" fmla="*/ 147 w 316"/>
              <a:gd name="T35" fmla="*/ 839 h 1085"/>
              <a:gd name="T36" fmla="*/ 114 w 316"/>
              <a:gd name="T37" fmla="*/ 976 h 1085"/>
              <a:gd name="T38" fmla="*/ 90 w 316"/>
              <a:gd name="T39" fmla="*/ 1025 h 1085"/>
              <a:gd name="T40" fmla="*/ 57 w 316"/>
              <a:gd name="T41" fmla="*/ 1030 h 1085"/>
              <a:gd name="T42" fmla="*/ 34 w 316"/>
              <a:gd name="T43" fmla="*/ 998 h 1085"/>
              <a:gd name="T44" fmla="*/ 62 w 316"/>
              <a:gd name="T45" fmla="*/ 895 h 1085"/>
              <a:gd name="T46" fmla="*/ 107 w 316"/>
              <a:gd name="T47" fmla="*/ 758 h 1085"/>
              <a:gd name="T48" fmla="*/ 152 w 316"/>
              <a:gd name="T49" fmla="*/ 589 h 1085"/>
              <a:gd name="T50" fmla="*/ 186 w 316"/>
              <a:gd name="T51" fmla="*/ 409 h 1085"/>
              <a:gd name="T52" fmla="*/ 226 w 316"/>
              <a:gd name="T53" fmla="*/ 228 h 1085"/>
              <a:gd name="T54" fmla="*/ 254 w 316"/>
              <a:gd name="T55" fmla="*/ 93 h 1085"/>
              <a:gd name="T56" fmla="*/ 221 w 316"/>
              <a:gd name="T57" fmla="*/ 0 h 10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16" h="1085">
                <a:moveTo>
                  <a:pt x="221" y="0"/>
                </a:moveTo>
                <a:lnTo>
                  <a:pt x="169" y="300"/>
                </a:lnTo>
                <a:lnTo>
                  <a:pt x="124" y="546"/>
                </a:lnTo>
                <a:lnTo>
                  <a:pt x="85" y="719"/>
                </a:lnTo>
                <a:lnTo>
                  <a:pt x="40" y="878"/>
                </a:lnTo>
                <a:lnTo>
                  <a:pt x="0" y="998"/>
                </a:lnTo>
                <a:lnTo>
                  <a:pt x="24" y="1052"/>
                </a:lnTo>
                <a:lnTo>
                  <a:pt x="57" y="1080"/>
                </a:lnTo>
                <a:lnTo>
                  <a:pt x="95" y="1085"/>
                </a:lnTo>
                <a:lnTo>
                  <a:pt x="136" y="1073"/>
                </a:lnTo>
                <a:lnTo>
                  <a:pt x="164" y="900"/>
                </a:lnTo>
                <a:lnTo>
                  <a:pt x="214" y="703"/>
                </a:lnTo>
                <a:lnTo>
                  <a:pt x="266" y="524"/>
                </a:lnTo>
                <a:lnTo>
                  <a:pt x="316" y="404"/>
                </a:lnTo>
                <a:lnTo>
                  <a:pt x="294" y="322"/>
                </a:lnTo>
                <a:lnTo>
                  <a:pt x="242" y="485"/>
                </a:lnTo>
                <a:lnTo>
                  <a:pt x="186" y="681"/>
                </a:lnTo>
                <a:lnTo>
                  <a:pt x="147" y="839"/>
                </a:lnTo>
                <a:lnTo>
                  <a:pt x="114" y="976"/>
                </a:lnTo>
                <a:lnTo>
                  <a:pt x="90" y="1025"/>
                </a:lnTo>
                <a:lnTo>
                  <a:pt x="57" y="1030"/>
                </a:lnTo>
                <a:lnTo>
                  <a:pt x="34" y="998"/>
                </a:lnTo>
                <a:lnTo>
                  <a:pt x="62" y="895"/>
                </a:lnTo>
                <a:lnTo>
                  <a:pt x="107" y="758"/>
                </a:lnTo>
                <a:lnTo>
                  <a:pt x="152" y="589"/>
                </a:lnTo>
                <a:lnTo>
                  <a:pt x="186" y="409"/>
                </a:lnTo>
                <a:lnTo>
                  <a:pt x="226" y="228"/>
                </a:lnTo>
                <a:lnTo>
                  <a:pt x="254" y="93"/>
                </a:lnTo>
                <a:lnTo>
                  <a:pt x="22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" name="Freeform 28"/>
          <p:cNvSpPr>
            <a:spLocks/>
          </p:cNvSpPr>
          <p:nvPr/>
        </p:nvSpPr>
        <p:spPr bwMode="auto">
          <a:xfrm>
            <a:off x="8231188" y="4799013"/>
            <a:ext cx="612775" cy="561975"/>
          </a:xfrm>
          <a:custGeom>
            <a:avLst/>
            <a:gdLst>
              <a:gd name="T0" fmla="*/ 46 w 773"/>
              <a:gd name="T1" fmla="*/ 0 h 708"/>
              <a:gd name="T2" fmla="*/ 162 w 773"/>
              <a:gd name="T3" fmla="*/ 8 h 708"/>
              <a:gd name="T4" fmla="*/ 287 w 773"/>
              <a:gd name="T5" fmla="*/ 30 h 708"/>
              <a:gd name="T6" fmla="*/ 449 w 773"/>
              <a:gd name="T7" fmla="*/ 96 h 708"/>
              <a:gd name="T8" fmla="*/ 564 w 773"/>
              <a:gd name="T9" fmla="*/ 170 h 708"/>
              <a:gd name="T10" fmla="*/ 646 w 773"/>
              <a:gd name="T11" fmla="*/ 227 h 708"/>
              <a:gd name="T12" fmla="*/ 704 w 773"/>
              <a:gd name="T13" fmla="*/ 302 h 708"/>
              <a:gd name="T14" fmla="*/ 748 w 773"/>
              <a:gd name="T15" fmla="*/ 370 h 708"/>
              <a:gd name="T16" fmla="*/ 773 w 773"/>
              <a:gd name="T17" fmla="*/ 450 h 708"/>
              <a:gd name="T18" fmla="*/ 773 w 773"/>
              <a:gd name="T19" fmla="*/ 527 h 708"/>
              <a:gd name="T20" fmla="*/ 761 w 773"/>
              <a:gd name="T21" fmla="*/ 584 h 708"/>
              <a:gd name="T22" fmla="*/ 723 w 773"/>
              <a:gd name="T23" fmla="*/ 626 h 708"/>
              <a:gd name="T24" fmla="*/ 639 w 773"/>
              <a:gd name="T25" fmla="*/ 649 h 708"/>
              <a:gd name="T26" fmla="*/ 547 w 773"/>
              <a:gd name="T27" fmla="*/ 658 h 708"/>
              <a:gd name="T28" fmla="*/ 507 w 773"/>
              <a:gd name="T29" fmla="*/ 688 h 708"/>
              <a:gd name="T30" fmla="*/ 460 w 773"/>
              <a:gd name="T31" fmla="*/ 708 h 708"/>
              <a:gd name="T32" fmla="*/ 427 w 773"/>
              <a:gd name="T33" fmla="*/ 708 h 708"/>
              <a:gd name="T34" fmla="*/ 402 w 773"/>
              <a:gd name="T35" fmla="*/ 688 h 708"/>
              <a:gd name="T36" fmla="*/ 400 w 773"/>
              <a:gd name="T37" fmla="*/ 626 h 708"/>
              <a:gd name="T38" fmla="*/ 419 w 773"/>
              <a:gd name="T39" fmla="*/ 549 h 708"/>
              <a:gd name="T40" fmla="*/ 457 w 773"/>
              <a:gd name="T41" fmla="*/ 511 h 708"/>
              <a:gd name="T42" fmla="*/ 509 w 773"/>
              <a:gd name="T43" fmla="*/ 519 h 708"/>
              <a:gd name="T44" fmla="*/ 542 w 773"/>
              <a:gd name="T45" fmla="*/ 557 h 708"/>
              <a:gd name="T46" fmla="*/ 597 w 773"/>
              <a:gd name="T47" fmla="*/ 566 h 708"/>
              <a:gd name="T48" fmla="*/ 657 w 773"/>
              <a:gd name="T49" fmla="*/ 566 h 708"/>
              <a:gd name="T50" fmla="*/ 683 w 773"/>
              <a:gd name="T51" fmla="*/ 551 h 708"/>
              <a:gd name="T52" fmla="*/ 708 w 773"/>
              <a:gd name="T53" fmla="*/ 527 h 708"/>
              <a:gd name="T54" fmla="*/ 713 w 773"/>
              <a:gd name="T55" fmla="*/ 477 h 708"/>
              <a:gd name="T56" fmla="*/ 696 w 773"/>
              <a:gd name="T57" fmla="*/ 434 h 708"/>
              <a:gd name="T58" fmla="*/ 671 w 773"/>
              <a:gd name="T59" fmla="*/ 379 h 708"/>
              <a:gd name="T60" fmla="*/ 639 w 773"/>
              <a:gd name="T61" fmla="*/ 327 h 708"/>
              <a:gd name="T62" fmla="*/ 597 w 773"/>
              <a:gd name="T63" fmla="*/ 294 h 708"/>
              <a:gd name="T64" fmla="*/ 539 w 773"/>
              <a:gd name="T65" fmla="*/ 252 h 708"/>
              <a:gd name="T66" fmla="*/ 460 w 773"/>
              <a:gd name="T67" fmla="*/ 213 h 708"/>
              <a:gd name="T68" fmla="*/ 394 w 773"/>
              <a:gd name="T69" fmla="*/ 187 h 708"/>
              <a:gd name="T70" fmla="*/ 295 w 773"/>
              <a:gd name="T71" fmla="*/ 162 h 708"/>
              <a:gd name="T72" fmla="*/ 227 w 773"/>
              <a:gd name="T73" fmla="*/ 145 h 708"/>
              <a:gd name="T74" fmla="*/ 120 w 773"/>
              <a:gd name="T75" fmla="*/ 145 h 708"/>
              <a:gd name="T76" fmla="*/ 71 w 773"/>
              <a:gd name="T77" fmla="*/ 140 h 708"/>
              <a:gd name="T78" fmla="*/ 25 w 773"/>
              <a:gd name="T79" fmla="*/ 103 h 708"/>
              <a:gd name="T80" fmla="*/ 0 w 773"/>
              <a:gd name="T81" fmla="*/ 55 h 708"/>
              <a:gd name="T82" fmla="*/ 13 w 773"/>
              <a:gd name="T83" fmla="*/ 5 h 708"/>
              <a:gd name="T84" fmla="*/ 46 w 773"/>
              <a:gd name="T85" fmla="*/ 0 h 7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73" h="708">
                <a:moveTo>
                  <a:pt x="46" y="0"/>
                </a:moveTo>
                <a:lnTo>
                  <a:pt x="162" y="8"/>
                </a:lnTo>
                <a:lnTo>
                  <a:pt x="287" y="30"/>
                </a:lnTo>
                <a:lnTo>
                  <a:pt x="449" y="96"/>
                </a:lnTo>
                <a:lnTo>
                  <a:pt x="564" y="170"/>
                </a:lnTo>
                <a:lnTo>
                  <a:pt x="646" y="227"/>
                </a:lnTo>
                <a:lnTo>
                  <a:pt x="704" y="302"/>
                </a:lnTo>
                <a:lnTo>
                  <a:pt x="748" y="370"/>
                </a:lnTo>
                <a:lnTo>
                  <a:pt x="773" y="450"/>
                </a:lnTo>
                <a:lnTo>
                  <a:pt x="773" y="527"/>
                </a:lnTo>
                <a:lnTo>
                  <a:pt x="761" y="584"/>
                </a:lnTo>
                <a:lnTo>
                  <a:pt x="723" y="626"/>
                </a:lnTo>
                <a:lnTo>
                  <a:pt x="639" y="649"/>
                </a:lnTo>
                <a:lnTo>
                  <a:pt x="547" y="658"/>
                </a:lnTo>
                <a:lnTo>
                  <a:pt x="507" y="688"/>
                </a:lnTo>
                <a:lnTo>
                  <a:pt x="460" y="708"/>
                </a:lnTo>
                <a:lnTo>
                  <a:pt x="427" y="708"/>
                </a:lnTo>
                <a:lnTo>
                  <a:pt x="402" y="688"/>
                </a:lnTo>
                <a:lnTo>
                  <a:pt x="400" y="626"/>
                </a:lnTo>
                <a:lnTo>
                  <a:pt x="419" y="549"/>
                </a:lnTo>
                <a:lnTo>
                  <a:pt x="457" y="511"/>
                </a:lnTo>
                <a:lnTo>
                  <a:pt x="509" y="519"/>
                </a:lnTo>
                <a:lnTo>
                  <a:pt x="542" y="557"/>
                </a:lnTo>
                <a:lnTo>
                  <a:pt x="597" y="566"/>
                </a:lnTo>
                <a:lnTo>
                  <a:pt x="657" y="566"/>
                </a:lnTo>
                <a:lnTo>
                  <a:pt x="683" y="551"/>
                </a:lnTo>
                <a:lnTo>
                  <a:pt x="708" y="527"/>
                </a:lnTo>
                <a:lnTo>
                  <a:pt x="713" y="477"/>
                </a:lnTo>
                <a:lnTo>
                  <a:pt x="696" y="434"/>
                </a:lnTo>
                <a:lnTo>
                  <a:pt x="671" y="379"/>
                </a:lnTo>
                <a:lnTo>
                  <a:pt x="639" y="327"/>
                </a:lnTo>
                <a:lnTo>
                  <a:pt x="597" y="294"/>
                </a:lnTo>
                <a:lnTo>
                  <a:pt x="539" y="252"/>
                </a:lnTo>
                <a:lnTo>
                  <a:pt x="460" y="213"/>
                </a:lnTo>
                <a:lnTo>
                  <a:pt x="394" y="187"/>
                </a:lnTo>
                <a:lnTo>
                  <a:pt x="295" y="162"/>
                </a:lnTo>
                <a:lnTo>
                  <a:pt x="227" y="145"/>
                </a:lnTo>
                <a:lnTo>
                  <a:pt x="120" y="145"/>
                </a:lnTo>
                <a:lnTo>
                  <a:pt x="71" y="140"/>
                </a:lnTo>
                <a:lnTo>
                  <a:pt x="25" y="103"/>
                </a:lnTo>
                <a:lnTo>
                  <a:pt x="0" y="55"/>
                </a:lnTo>
                <a:lnTo>
                  <a:pt x="13" y="5"/>
                </a:lnTo>
                <a:lnTo>
                  <a:pt x="4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9" name="Freeform 29"/>
          <p:cNvSpPr>
            <a:spLocks/>
          </p:cNvSpPr>
          <p:nvPr/>
        </p:nvSpPr>
        <p:spPr bwMode="auto">
          <a:xfrm>
            <a:off x="8070850" y="5686425"/>
            <a:ext cx="125413" cy="166688"/>
          </a:xfrm>
          <a:custGeom>
            <a:avLst/>
            <a:gdLst>
              <a:gd name="T0" fmla="*/ 0 w 158"/>
              <a:gd name="T1" fmla="*/ 183 h 210"/>
              <a:gd name="T2" fmla="*/ 18 w 158"/>
              <a:gd name="T3" fmla="*/ 123 h 210"/>
              <a:gd name="T4" fmla="*/ 18 w 158"/>
              <a:gd name="T5" fmla="*/ 68 h 210"/>
              <a:gd name="T6" fmla="*/ 61 w 158"/>
              <a:gd name="T7" fmla="*/ 37 h 210"/>
              <a:gd name="T8" fmla="*/ 138 w 158"/>
              <a:gd name="T9" fmla="*/ 0 h 210"/>
              <a:gd name="T10" fmla="*/ 158 w 158"/>
              <a:gd name="T11" fmla="*/ 47 h 210"/>
              <a:gd name="T12" fmla="*/ 155 w 158"/>
              <a:gd name="T13" fmla="*/ 120 h 210"/>
              <a:gd name="T14" fmla="*/ 96 w 158"/>
              <a:gd name="T15" fmla="*/ 183 h 210"/>
              <a:gd name="T16" fmla="*/ 6 w 158"/>
              <a:gd name="T17" fmla="*/ 210 h 210"/>
              <a:gd name="T18" fmla="*/ 0 w 158"/>
              <a:gd name="T19" fmla="*/ 183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58" h="210">
                <a:moveTo>
                  <a:pt x="0" y="183"/>
                </a:moveTo>
                <a:lnTo>
                  <a:pt x="18" y="123"/>
                </a:lnTo>
                <a:lnTo>
                  <a:pt x="18" y="68"/>
                </a:lnTo>
                <a:lnTo>
                  <a:pt x="61" y="37"/>
                </a:lnTo>
                <a:lnTo>
                  <a:pt x="138" y="0"/>
                </a:lnTo>
                <a:lnTo>
                  <a:pt x="158" y="47"/>
                </a:lnTo>
                <a:lnTo>
                  <a:pt x="155" y="120"/>
                </a:lnTo>
                <a:lnTo>
                  <a:pt x="96" y="183"/>
                </a:lnTo>
                <a:lnTo>
                  <a:pt x="6" y="210"/>
                </a:lnTo>
                <a:lnTo>
                  <a:pt x="0" y="18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" name="Text Box 30"/>
          <p:cNvSpPr txBox="1">
            <a:spLocks noChangeArrowheads="1"/>
          </p:cNvSpPr>
          <p:nvPr/>
        </p:nvSpPr>
        <p:spPr bwMode="auto">
          <a:xfrm>
            <a:off x="211927" y="692696"/>
            <a:ext cx="2571750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3600" b="1" dirty="0">
                <a:solidFill>
                  <a:srgbClr val="FF0000"/>
                </a:solidFill>
              </a:rPr>
              <a:t>REUNIÕES</a:t>
            </a:r>
          </a:p>
        </p:txBody>
      </p:sp>
    </p:spTree>
    <p:extLst>
      <p:ext uri="{BB962C8B-B14F-4D97-AF65-F5344CB8AC3E}">
        <p14:creationId xmlns:p14="http://schemas.microsoft.com/office/powerpoint/2010/main" val="246378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700338" y="765175"/>
            <a:ext cx="2571750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3600" b="1">
                <a:solidFill>
                  <a:srgbClr val="FF0000"/>
                </a:solidFill>
              </a:rPr>
              <a:t>REUNIÕES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28600" y="2895600"/>
            <a:ext cx="8915400" cy="5191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pt-BR" altLang="pt-BR" sz="240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pt-BR" altLang="pt-BR" sz="28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  <a:r>
              <a:rPr lang="pt-BR" altLang="pt-BR" sz="24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t-BR" altLang="pt-BR" sz="240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 atividades a serem desenvolvidas pela comunidade. 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42988" y="1600200"/>
            <a:ext cx="7948612" cy="16144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 sz="24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pt-BR" altLang="pt-BR" sz="28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  <a:r>
              <a:rPr lang="pt-BR" altLang="pt-BR" sz="24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Os recursos disponíveis e necessários para desenvolver as atividades de defesa civil na comunidade.</a:t>
            </a:r>
          </a:p>
          <a:p>
            <a:endParaRPr lang="pt-BR" altLang="pt-BR" sz="2400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" name="Picture 5" descr="BRITADE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3822701"/>
            <a:ext cx="784225" cy="181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BOMBEIR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956" y="3821113"/>
            <a:ext cx="1560513" cy="176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CARPI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488" y="3886200"/>
            <a:ext cx="1763712" cy="178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1631610" y="4724400"/>
            <a:ext cx="993775" cy="1181100"/>
            <a:chOff x="1610" y="1480"/>
            <a:chExt cx="626" cy="744"/>
          </a:xfrm>
        </p:grpSpPr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1904" y="1624"/>
              <a:ext cx="36" cy="40"/>
            </a:xfrm>
            <a:custGeom>
              <a:avLst/>
              <a:gdLst>
                <a:gd name="T0" fmla="*/ 93 w 252"/>
                <a:gd name="T1" fmla="*/ 0 h 243"/>
                <a:gd name="T2" fmla="*/ 162 w 252"/>
                <a:gd name="T3" fmla="*/ 0 h 243"/>
                <a:gd name="T4" fmla="*/ 162 w 252"/>
                <a:gd name="T5" fmla="*/ 69 h 243"/>
                <a:gd name="T6" fmla="*/ 221 w 252"/>
                <a:gd name="T7" fmla="*/ 33 h 243"/>
                <a:gd name="T8" fmla="*/ 252 w 252"/>
                <a:gd name="T9" fmla="*/ 85 h 243"/>
                <a:gd name="T10" fmla="*/ 190 w 252"/>
                <a:gd name="T11" fmla="*/ 119 h 243"/>
                <a:gd name="T12" fmla="*/ 252 w 252"/>
                <a:gd name="T13" fmla="*/ 153 h 243"/>
                <a:gd name="T14" fmla="*/ 221 w 252"/>
                <a:gd name="T15" fmla="*/ 206 h 243"/>
                <a:gd name="T16" fmla="*/ 162 w 252"/>
                <a:gd name="T17" fmla="*/ 172 h 243"/>
                <a:gd name="T18" fmla="*/ 162 w 252"/>
                <a:gd name="T19" fmla="*/ 243 h 243"/>
                <a:gd name="T20" fmla="*/ 93 w 252"/>
                <a:gd name="T21" fmla="*/ 243 h 243"/>
                <a:gd name="T22" fmla="*/ 93 w 252"/>
                <a:gd name="T23" fmla="*/ 176 h 243"/>
                <a:gd name="T24" fmla="*/ 32 w 252"/>
                <a:gd name="T25" fmla="*/ 208 h 243"/>
                <a:gd name="T26" fmla="*/ 1 w 252"/>
                <a:gd name="T27" fmla="*/ 153 h 243"/>
                <a:gd name="T28" fmla="*/ 62 w 252"/>
                <a:gd name="T29" fmla="*/ 120 h 243"/>
                <a:gd name="T30" fmla="*/ 0 w 252"/>
                <a:gd name="T31" fmla="*/ 85 h 243"/>
                <a:gd name="T32" fmla="*/ 31 w 252"/>
                <a:gd name="T33" fmla="*/ 34 h 243"/>
                <a:gd name="T34" fmla="*/ 93 w 252"/>
                <a:gd name="T35" fmla="*/ 69 h 243"/>
                <a:gd name="T36" fmla="*/ 93 w 252"/>
                <a:gd name="T37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43">
                  <a:moveTo>
                    <a:pt x="93" y="0"/>
                  </a:moveTo>
                  <a:lnTo>
                    <a:pt x="162" y="0"/>
                  </a:lnTo>
                  <a:lnTo>
                    <a:pt x="162" y="69"/>
                  </a:lnTo>
                  <a:lnTo>
                    <a:pt x="221" y="33"/>
                  </a:lnTo>
                  <a:lnTo>
                    <a:pt x="252" y="85"/>
                  </a:lnTo>
                  <a:lnTo>
                    <a:pt x="190" y="119"/>
                  </a:lnTo>
                  <a:lnTo>
                    <a:pt x="252" y="153"/>
                  </a:lnTo>
                  <a:lnTo>
                    <a:pt x="221" y="206"/>
                  </a:lnTo>
                  <a:lnTo>
                    <a:pt x="162" y="172"/>
                  </a:lnTo>
                  <a:lnTo>
                    <a:pt x="162" y="243"/>
                  </a:lnTo>
                  <a:lnTo>
                    <a:pt x="93" y="243"/>
                  </a:lnTo>
                  <a:lnTo>
                    <a:pt x="93" y="176"/>
                  </a:lnTo>
                  <a:lnTo>
                    <a:pt x="32" y="208"/>
                  </a:lnTo>
                  <a:lnTo>
                    <a:pt x="1" y="153"/>
                  </a:lnTo>
                  <a:lnTo>
                    <a:pt x="62" y="120"/>
                  </a:lnTo>
                  <a:lnTo>
                    <a:pt x="0" y="85"/>
                  </a:lnTo>
                  <a:lnTo>
                    <a:pt x="31" y="34"/>
                  </a:lnTo>
                  <a:lnTo>
                    <a:pt x="93" y="69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1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1610" y="1480"/>
              <a:ext cx="85" cy="210"/>
            </a:xfrm>
            <a:custGeom>
              <a:avLst/>
              <a:gdLst>
                <a:gd name="T0" fmla="*/ 2 w 594"/>
                <a:gd name="T1" fmla="*/ 123 h 1258"/>
                <a:gd name="T2" fmla="*/ 0 w 594"/>
                <a:gd name="T3" fmla="*/ 279 h 1258"/>
                <a:gd name="T4" fmla="*/ 8 w 594"/>
                <a:gd name="T5" fmla="*/ 434 h 1258"/>
                <a:gd name="T6" fmla="*/ 16 w 594"/>
                <a:gd name="T7" fmla="*/ 536 h 1258"/>
                <a:gd name="T8" fmla="*/ 15 w 594"/>
                <a:gd name="T9" fmla="*/ 635 h 1258"/>
                <a:gd name="T10" fmla="*/ 17 w 594"/>
                <a:gd name="T11" fmla="*/ 832 h 1258"/>
                <a:gd name="T12" fmla="*/ 42 w 594"/>
                <a:gd name="T13" fmla="*/ 1068 h 1258"/>
                <a:gd name="T14" fmla="*/ 55 w 594"/>
                <a:gd name="T15" fmla="*/ 1108 h 1258"/>
                <a:gd name="T16" fmla="*/ 78 w 594"/>
                <a:gd name="T17" fmla="*/ 1147 h 1258"/>
                <a:gd name="T18" fmla="*/ 148 w 594"/>
                <a:gd name="T19" fmla="*/ 1209 h 1258"/>
                <a:gd name="T20" fmla="*/ 200 w 594"/>
                <a:gd name="T21" fmla="*/ 1235 h 1258"/>
                <a:gd name="T22" fmla="*/ 257 w 594"/>
                <a:gd name="T23" fmla="*/ 1249 h 1258"/>
                <a:gd name="T24" fmla="*/ 339 w 594"/>
                <a:gd name="T25" fmla="*/ 1258 h 1258"/>
                <a:gd name="T26" fmla="*/ 419 w 594"/>
                <a:gd name="T27" fmla="*/ 1245 h 1258"/>
                <a:gd name="T28" fmla="*/ 500 w 594"/>
                <a:gd name="T29" fmla="*/ 1200 h 1258"/>
                <a:gd name="T30" fmla="*/ 537 w 594"/>
                <a:gd name="T31" fmla="*/ 1169 h 1258"/>
                <a:gd name="T32" fmla="*/ 557 w 594"/>
                <a:gd name="T33" fmla="*/ 1133 h 1258"/>
                <a:gd name="T34" fmla="*/ 586 w 594"/>
                <a:gd name="T35" fmla="*/ 997 h 1258"/>
                <a:gd name="T36" fmla="*/ 594 w 594"/>
                <a:gd name="T37" fmla="*/ 845 h 1258"/>
                <a:gd name="T38" fmla="*/ 591 w 594"/>
                <a:gd name="T39" fmla="*/ 686 h 1258"/>
                <a:gd name="T40" fmla="*/ 581 w 594"/>
                <a:gd name="T41" fmla="*/ 525 h 1258"/>
                <a:gd name="T42" fmla="*/ 561 w 594"/>
                <a:gd name="T43" fmla="*/ 227 h 1258"/>
                <a:gd name="T44" fmla="*/ 566 w 594"/>
                <a:gd name="T45" fmla="*/ 100 h 1258"/>
                <a:gd name="T46" fmla="*/ 584 w 594"/>
                <a:gd name="T47" fmla="*/ 0 h 1258"/>
                <a:gd name="T48" fmla="*/ 544 w 594"/>
                <a:gd name="T49" fmla="*/ 20 h 1258"/>
                <a:gd name="T50" fmla="*/ 503 w 594"/>
                <a:gd name="T51" fmla="*/ 28 h 1258"/>
                <a:gd name="T52" fmla="*/ 396 w 594"/>
                <a:gd name="T53" fmla="*/ 35 h 1258"/>
                <a:gd name="T54" fmla="*/ 291 w 594"/>
                <a:gd name="T55" fmla="*/ 35 h 1258"/>
                <a:gd name="T56" fmla="*/ 77 w 594"/>
                <a:gd name="T57" fmla="*/ 38 h 1258"/>
                <a:gd name="T58" fmla="*/ 2 w 594"/>
                <a:gd name="T59" fmla="*/ 123 h 1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94" h="1258">
                  <a:moveTo>
                    <a:pt x="2" y="123"/>
                  </a:moveTo>
                  <a:lnTo>
                    <a:pt x="0" y="279"/>
                  </a:lnTo>
                  <a:lnTo>
                    <a:pt x="8" y="434"/>
                  </a:lnTo>
                  <a:lnTo>
                    <a:pt x="16" y="536"/>
                  </a:lnTo>
                  <a:lnTo>
                    <a:pt x="15" y="635"/>
                  </a:lnTo>
                  <a:lnTo>
                    <a:pt x="17" y="832"/>
                  </a:lnTo>
                  <a:lnTo>
                    <a:pt x="42" y="1068"/>
                  </a:lnTo>
                  <a:lnTo>
                    <a:pt x="55" y="1108"/>
                  </a:lnTo>
                  <a:lnTo>
                    <a:pt x="78" y="1147"/>
                  </a:lnTo>
                  <a:lnTo>
                    <a:pt x="148" y="1209"/>
                  </a:lnTo>
                  <a:lnTo>
                    <a:pt x="200" y="1235"/>
                  </a:lnTo>
                  <a:lnTo>
                    <a:pt x="257" y="1249"/>
                  </a:lnTo>
                  <a:lnTo>
                    <a:pt x="339" y="1258"/>
                  </a:lnTo>
                  <a:lnTo>
                    <a:pt x="419" y="1245"/>
                  </a:lnTo>
                  <a:lnTo>
                    <a:pt x="500" y="1200"/>
                  </a:lnTo>
                  <a:lnTo>
                    <a:pt x="537" y="1169"/>
                  </a:lnTo>
                  <a:lnTo>
                    <a:pt x="557" y="1133"/>
                  </a:lnTo>
                  <a:lnTo>
                    <a:pt x="586" y="997"/>
                  </a:lnTo>
                  <a:lnTo>
                    <a:pt x="594" y="845"/>
                  </a:lnTo>
                  <a:lnTo>
                    <a:pt x="591" y="686"/>
                  </a:lnTo>
                  <a:lnTo>
                    <a:pt x="581" y="525"/>
                  </a:lnTo>
                  <a:lnTo>
                    <a:pt x="561" y="227"/>
                  </a:lnTo>
                  <a:lnTo>
                    <a:pt x="566" y="100"/>
                  </a:lnTo>
                  <a:lnTo>
                    <a:pt x="584" y="0"/>
                  </a:lnTo>
                  <a:lnTo>
                    <a:pt x="544" y="20"/>
                  </a:lnTo>
                  <a:lnTo>
                    <a:pt x="503" y="28"/>
                  </a:lnTo>
                  <a:lnTo>
                    <a:pt x="396" y="35"/>
                  </a:lnTo>
                  <a:lnTo>
                    <a:pt x="291" y="35"/>
                  </a:lnTo>
                  <a:lnTo>
                    <a:pt x="77" y="38"/>
                  </a:lnTo>
                  <a:lnTo>
                    <a:pt x="2" y="123"/>
                  </a:lnTo>
                  <a:close/>
                </a:path>
              </a:pathLst>
            </a:custGeom>
            <a:solidFill>
              <a:srgbClr val="D8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2023" y="1628"/>
              <a:ext cx="33" cy="222"/>
            </a:xfrm>
            <a:custGeom>
              <a:avLst/>
              <a:gdLst>
                <a:gd name="T0" fmla="*/ 41 w 230"/>
                <a:gd name="T1" fmla="*/ 0 h 1333"/>
                <a:gd name="T2" fmla="*/ 15 w 230"/>
                <a:gd name="T3" fmla="*/ 160 h 1333"/>
                <a:gd name="T4" fmla="*/ 0 w 230"/>
                <a:gd name="T5" fmla="*/ 318 h 1333"/>
                <a:gd name="T6" fmla="*/ 6 w 230"/>
                <a:gd name="T7" fmla="*/ 478 h 1333"/>
                <a:gd name="T8" fmla="*/ 22 w 230"/>
                <a:gd name="T9" fmla="*/ 556 h 1333"/>
                <a:gd name="T10" fmla="*/ 49 w 230"/>
                <a:gd name="T11" fmla="*/ 635 h 1333"/>
                <a:gd name="T12" fmla="*/ 96 w 230"/>
                <a:gd name="T13" fmla="*/ 743 h 1333"/>
                <a:gd name="T14" fmla="*/ 117 w 230"/>
                <a:gd name="T15" fmla="*/ 796 h 1333"/>
                <a:gd name="T16" fmla="*/ 133 w 230"/>
                <a:gd name="T17" fmla="*/ 853 h 1333"/>
                <a:gd name="T18" fmla="*/ 230 w 230"/>
                <a:gd name="T19" fmla="*/ 1333 h 1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0" h="1333">
                  <a:moveTo>
                    <a:pt x="41" y="0"/>
                  </a:moveTo>
                  <a:lnTo>
                    <a:pt x="15" y="160"/>
                  </a:lnTo>
                  <a:lnTo>
                    <a:pt x="0" y="318"/>
                  </a:lnTo>
                  <a:lnTo>
                    <a:pt x="6" y="478"/>
                  </a:lnTo>
                  <a:lnTo>
                    <a:pt x="22" y="556"/>
                  </a:lnTo>
                  <a:lnTo>
                    <a:pt x="49" y="635"/>
                  </a:lnTo>
                  <a:lnTo>
                    <a:pt x="96" y="743"/>
                  </a:lnTo>
                  <a:lnTo>
                    <a:pt x="117" y="796"/>
                  </a:lnTo>
                  <a:lnTo>
                    <a:pt x="133" y="853"/>
                  </a:lnTo>
                  <a:lnTo>
                    <a:pt x="230" y="133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1875" y="2136"/>
              <a:ext cx="24" cy="75"/>
            </a:xfrm>
            <a:custGeom>
              <a:avLst/>
              <a:gdLst>
                <a:gd name="T0" fmla="*/ 164 w 171"/>
                <a:gd name="T1" fmla="*/ 0 h 454"/>
                <a:gd name="T2" fmla="*/ 171 w 171"/>
                <a:gd name="T3" fmla="*/ 61 h 454"/>
                <a:gd name="T4" fmla="*/ 168 w 171"/>
                <a:gd name="T5" fmla="*/ 106 h 454"/>
                <a:gd name="T6" fmla="*/ 148 w 171"/>
                <a:gd name="T7" fmla="*/ 179 h 454"/>
                <a:gd name="T8" fmla="*/ 116 w 171"/>
                <a:gd name="T9" fmla="*/ 315 h 454"/>
                <a:gd name="T10" fmla="*/ 102 w 171"/>
                <a:gd name="T11" fmla="*/ 359 h 454"/>
                <a:gd name="T12" fmla="*/ 85 w 171"/>
                <a:gd name="T13" fmla="*/ 384 h 454"/>
                <a:gd name="T14" fmla="*/ 26 w 171"/>
                <a:gd name="T15" fmla="*/ 438 h 454"/>
                <a:gd name="T16" fmla="*/ 13 w 171"/>
                <a:gd name="T17" fmla="*/ 444 h 454"/>
                <a:gd name="T18" fmla="*/ 0 w 171"/>
                <a:gd name="T19" fmla="*/ 454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454">
                  <a:moveTo>
                    <a:pt x="164" y="0"/>
                  </a:moveTo>
                  <a:lnTo>
                    <a:pt x="171" y="61"/>
                  </a:lnTo>
                  <a:lnTo>
                    <a:pt x="168" y="106"/>
                  </a:lnTo>
                  <a:lnTo>
                    <a:pt x="148" y="179"/>
                  </a:lnTo>
                  <a:lnTo>
                    <a:pt x="116" y="315"/>
                  </a:lnTo>
                  <a:lnTo>
                    <a:pt x="102" y="359"/>
                  </a:lnTo>
                  <a:lnTo>
                    <a:pt x="85" y="384"/>
                  </a:lnTo>
                  <a:lnTo>
                    <a:pt x="26" y="438"/>
                  </a:lnTo>
                  <a:lnTo>
                    <a:pt x="13" y="444"/>
                  </a:lnTo>
                  <a:lnTo>
                    <a:pt x="0" y="45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2234" y="1983"/>
              <a:ext cx="2" cy="4"/>
            </a:xfrm>
            <a:custGeom>
              <a:avLst/>
              <a:gdLst>
                <a:gd name="T0" fmla="*/ 13 w 13"/>
                <a:gd name="T1" fmla="*/ 0 h 22"/>
                <a:gd name="T2" fmla="*/ 3 w 13"/>
                <a:gd name="T3" fmla="*/ 10 h 22"/>
                <a:gd name="T4" fmla="*/ 0 w 13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22">
                  <a:moveTo>
                    <a:pt x="13" y="0"/>
                  </a:moveTo>
                  <a:lnTo>
                    <a:pt x="3" y="10"/>
                  </a:lnTo>
                  <a:lnTo>
                    <a:pt x="0" y="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2061" y="2058"/>
              <a:ext cx="7" cy="5"/>
            </a:xfrm>
            <a:custGeom>
              <a:avLst/>
              <a:gdLst>
                <a:gd name="T0" fmla="*/ 0 w 49"/>
                <a:gd name="T1" fmla="*/ 33 h 33"/>
                <a:gd name="T2" fmla="*/ 31 w 49"/>
                <a:gd name="T3" fmla="*/ 24 h 33"/>
                <a:gd name="T4" fmla="*/ 43 w 49"/>
                <a:gd name="T5" fmla="*/ 15 h 33"/>
                <a:gd name="T6" fmla="*/ 49 w 49"/>
                <a:gd name="T7" fmla="*/ 2 h 33"/>
                <a:gd name="T8" fmla="*/ 44 w 4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3">
                  <a:moveTo>
                    <a:pt x="0" y="33"/>
                  </a:moveTo>
                  <a:lnTo>
                    <a:pt x="31" y="24"/>
                  </a:lnTo>
                  <a:lnTo>
                    <a:pt x="43" y="15"/>
                  </a:lnTo>
                  <a:lnTo>
                    <a:pt x="49" y="2"/>
                  </a:lnTo>
                  <a:lnTo>
                    <a:pt x="4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2000" y="2198"/>
              <a:ext cx="22" cy="26"/>
            </a:xfrm>
            <a:custGeom>
              <a:avLst/>
              <a:gdLst>
                <a:gd name="T0" fmla="*/ 0 w 155"/>
                <a:gd name="T1" fmla="*/ 159 h 159"/>
                <a:gd name="T2" fmla="*/ 0 w 155"/>
                <a:gd name="T3" fmla="*/ 111 h 159"/>
                <a:gd name="T4" fmla="*/ 19 w 155"/>
                <a:gd name="T5" fmla="*/ 70 h 159"/>
                <a:gd name="T6" fmla="*/ 51 w 155"/>
                <a:gd name="T7" fmla="*/ 34 h 159"/>
                <a:gd name="T8" fmla="*/ 93 w 155"/>
                <a:gd name="T9" fmla="*/ 6 h 159"/>
                <a:gd name="T10" fmla="*/ 121 w 155"/>
                <a:gd name="T11" fmla="*/ 0 h 159"/>
                <a:gd name="T12" fmla="*/ 153 w 155"/>
                <a:gd name="T13" fmla="*/ 6 h 159"/>
                <a:gd name="T14" fmla="*/ 155 w 155"/>
                <a:gd name="T15" fmla="*/ 14 h 159"/>
                <a:gd name="T16" fmla="*/ 149 w 155"/>
                <a:gd name="T17" fmla="*/ 27 h 159"/>
                <a:gd name="T18" fmla="*/ 117 w 155"/>
                <a:gd name="T19" fmla="*/ 72 h 159"/>
                <a:gd name="T20" fmla="*/ 85 w 155"/>
                <a:gd name="T21" fmla="*/ 112 h 159"/>
                <a:gd name="T22" fmla="*/ 45 w 155"/>
                <a:gd name="T23" fmla="*/ 138 h 159"/>
                <a:gd name="T24" fmla="*/ 0 w 155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5" h="159">
                  <a:moveTo>
                    <a:pt x="0" y="159"/>
                  </a:moveTo>
                  <a:lnTo>
                    <a:pt x="0" y="111"/>
                  </a:lnTo>
                  <a:lnTo>
                    <a:pt x="19" y="70"/>
                  </a:lnTo>
                  <a:lnTo>
                    <a:pt x="51" y="34"/>
                  </a:lnTo>
                  <a:lnTo>
                    <a:pt x="93" y="6"/>
                  </a:lnTo>
                  <a:lnTo>
                    <a:pt x="121" y="0"/>
                  </a:lnTo>
                  <a:lnTo>
                    <a:pt x="153" y="6"/>
                  </a:lnTo>
                  <a:lnTo>
                    <a:pt x="155" y="14"/>
                  </a:lnTo>
                  <a:lnTo>
                    <a:pt x="149" y="27"/>
                  </a:lnTo>
                  <a:lnTo>
                    <a:pt x="117" y="72"/>
                  </a:lnTo>
                  <a:lnTo>
                    <a:pt x="85" y="112"/>
                  </a:lnTo>
                  <a:lnTo>
                    <a:pt x="45" y="138"/>
                  </a:lnTo>
                  <a:lnTo>
                    <a:pt x="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7" name="Group 17"/>
          <p:cNvGrpSpPr>
            <a:grpSpLocks/>
          </p:cNvGrpSpPr>
          <p:nvPr/>
        </p:nvGrpSpPr>
        <p:grpSpPr bwMode="auto">
          <a:xfrm>
            <a:off x="1228725" y="3821113"/>
            <a:ext cx="1752600" cy="1752600"/>
            <a:chOff x="1440" y="1296"/>
            <a:chExt cx="1104" cy="1104"/>
          </a:xfrm>
        </p:grpSpPr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1728" y="2048"/>
              <a:ext cx="469" cy="256"/>
            </a:xfrm>
            <a:custGeom>
              <a:avLst/>
              <a:gdLst>
                <a:gd name="T0" fmla="*/ 835 w 3286"/>
                <a:gd name="T1" fmla="*/ 518 h 1538"/>
                <a:gd name="T2" fmla="*/ 915 w 3286"/>
                <a:gd name="T3" fmla="*/ 521 h 1538"/>
                <a:gd name="T4" fmla="*/ 1024 w 3286"/>
                <a:gd name="T5" fmla="*/ 684 h 1538"/>
                <a:gd name="T6" fmla="*/ 1278 w 3286"/>
                <a:gd name="T7" fmla="*/ 485 h 1538"/>
                <a:gd name="T8" fmla="*/ 1562 w 3286"/>
                <a:gd name="T9" fmla="*/ 273 h 1538"/>
                <a:gd name="T10" fmla="*/ 1907 w 3286"/>
                <a:gd name="T11" fmla="*/ 186 h 1538"/>
                <a:gd name="T12" fmla="*/ 2250 w 3286"/>
                <a:gd name="T13" fmla="*/ 76 h 1538"/>
                <a:gd name="T14" fmla="*/ 2510 w 3286"/>
                <a:gd name="T15" fmla="*/ 56 h 1538"/>
                <a:gd name="T16" fmla="*/ 2857 w 3286"/>
                <a:gd name="T17" fmla="*/ 28 h 1538"/>
                <a:gd name="T18" fmla="*/ 3090 w 3286"/>
                <a:gd name="T19" fmla="*/ 40 h 1538"/>
                <a:gd name="T20" fmla="*/ 3158 w 3286"/>
                <a:gd name="T21" fmla="*/ 28 h 1538"/>
                <a:gd name="T22" fmla="*/ 2990 w 3286"/>
                <a:gd name="T23" fmla="*/ 92 h 1538"/>
                <a:gd name="T24" fmla="*/ 2812 w 3286"/>
                <a:gd name="T25" fmla="*/ 252 h 1538"/>
                <a:gd name="T26" fmla="*/ 2434 w 3286"/>
                <a:gd name="T27" fmla="*/ 462 h 1538"/>
                <a:gd name="T28" fmla="*/ 2071 w 3286"/>
                <a:gd name="T29" fmla="*/ 754 h 1538"/>
                <a:gd name="T30" fmla="*/ 1856 w 3286"/>
                <a:gd name="T31" fmla="*/ 966 h 1538"/>
                <a:gd name="T32" fmla="*/ 1739 w 3286"/>
                <a:gd name="T33" fmla="*/ 1117 h 1538"/>
                <a:gd name="T34" fmla="*/ 1540 w 3286"/>
                <a:gd name="T35" fmla="*/ 1244 h 1538"/>
                <a:gd name="T36" fmla="*/ 1224 w 3286"/>
                <a:gd name="T37" fmla="*/ 1535 h 1538"/>
                <a:gd name="T38" fmla="*/ 1150 w 3286"/>
                <a:gd name="T39" fmla="*/ 1525 h 1538"/>
                <a:gd name="T40" fmla="*/ 1103 w 3286"/>
                <a:gd name="T41" fmla="*/ 1471 h 1538"/>
                <a:gd name="T42" fmla="*/ 992 w 3286"/>
                <a:gd name="T43" fmla="*/ 1360 h 1538"/>
                <a:gd name="T44" fmla="*/ 817 w 3286"/>
                <a:gd name="T45" fmla="*/ 1248 h 1538"/>
                <a:gd name="T46" fmla="*/ 722 w 3286"/>
                <a:gd name="T47" fmla="*/ 1161 h 1538"/>
                <a:gd name="T48" fmla="*/ 631 w 3286"/>
                <a:gd name="T49" fmla="*/ 1246 h 1538"/>
                <a:gd name="T50" fmla="*/ 487 w 3286"/>
                <a:gd name="T51" fmla="*/ 1260 h 1538"/>
                <a:gd name="T52" fmla="*/ 388 w 3286"/>
                <a:gd name="T53" fmla="*/ 1157 h 1538"/>
                <a:gd name="T54" fmla="*/ 465 w 3286"/>
                <a:gd name="T55" fmla="*/ 1084 h 1538"/>
                <a:gd name="T56" fmla="*/ 521 w 3286"/>
                <a:gd name="T57" fmla="*/ 1012 h 1538"/>
                <a:gd name="T58" fmla="*/ 486 w 3286"/>
                <a:gd name="T59" fmla="*/ 977 h 1538"/>
                <a:gd name="T60" fmla="*/ 352 w 3286"/>
                <a:gd name="T61" fmla="*/ 1026 h 1538"/>
                <a:gd name="T62" fmla="*/ 184 w 3286"/>
                <a:gd name="T63" fmla="*/ 1024 h 1538"/>
                <a:gd name="T64" fmla="*/ 76 w 3286"/>
                <a:gd name="T65" fmla="*/ 1041 h 1538"/>
                <a:gd name="T66" fmla="*/ 20 w 3286"/>
                <a:gd name="T67" fmla="*/ 972 h 1538"/>
                <a:gd name="T68" fmla="*/ 69 w 3286"/>
                <a:gd name="T69" fmla="*/ 908 h 1538"/>
                <a:gd name="T70" fmla="*/ 179 w 3286"/>
                <a:gd name="T71" fmla="*/ 828 h 1538"/>
                <a:gd name="T72" fmla="*/ 271 w 3286"/>
                <a:gd name="T73" fmla="*/ 801 h 1538"/>
                <a:gd name="T74" fmla="*/ 374 w 3286"/>
                <a:gd name="T75" fmla="*/ 751 h 1538"/>
                <a:gd name="T76" fmla="*/ 418 w 3286"/>
                <a:gd name="T77" fmla="*/ 655 h 1538"/>
                <a:gd name="T78" fmla="*/ 498 w 3286"/>
                <a:gd name="T79" fmla="*/ 596 h 1538"/>
                <a:gd name="T80" fmla="*/ 628 w 3286"/>
                <a:gd name="T81" fmla="*/ 578 h 1538"/>
                <a:gd name="T82" fmla="*/ 674 w 3286"/>
                <a:gd name="T83" fmla="*/ 593 h 1538"/>
                <a:gd name="T84" fmla="*/ 710 w 3286"/>
                <a:gd name="T85" fmla="*/ 585 h 1538"/>
                <a:gd name="T86" fmla="*/ 745 w 3286"/>
                <a:gd name="T87" fmla="*/ 564 h 1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286" h="1538">
                  <a:moveTo>
                    <a:pt x="755" y="565"/>
                  </a:moveTo>
                  <a:lnTo>
                    <a:pt x="797" y="545"/>
                  </a:lnTo>
                  <a:lnTo>
                    <a:pt x="835" y="518"/>
                  </a:lnTo>
                  <a:lnTo>
                    <a:pt x="866" y="506"/>
                  </a:lnTo>
                  <a:lnTo>
                    <a:pt x="894" y="506"/>
                  </a:lnTo>
                  <a:lnTo>
                    <a:pt x="915" y="521"/>
                  </a:lnTo>
                  <a:lnTo>
                    <a:pt x="937" y="550"/>
                  </a:lnTo>
                  <a:lnTo>
                    <a:pt x="956" y="584"/>
                  </a:lnTo>
                  <a:lnTo>
                    <a:pt x="1024" y="684"/>
                  </a:lnTo>
                  <a:lnTo>
                    <a:pt x="1036" y="696"/>
                  </a:lnTo>
                  <a:lnTo>
                    <a:pt x="1142" y="600"/>
                  </a:lnTo>
                  <a:lnTo>
                    <a:pt x="1278" y="485"/>
                  </a:lnTo>
                  <a:lnTo>
                    <a:pt x="1298" y="454"/>
                  </a:lnTo>
                  <a:lnTo>
                    <a:pt x="1426" y="361"/>
                  </a:lnTo>
                  <a:lnTo>
                    <a:pt x="1562" y="273"/>
                  </a:lnTo>
                  <a:lnTo>
                    <a:pt x="1666" y="232"/>
                  </a:lnTo>
                  <a:lnTo>
                    <a:pt x="1774" y="205"/>
                  </a:lnTo>
                  <a:lnTo>
                    <a:pt x="1907" y="186"/>
                  </a:lnTo>
                  <a:lnTo>
                    <a:pt x="2016" y="154"/>
                  </a:lnTo>
                  <a:lnTo>
                    <a:pt x="2124" y="115"/>
                  </a:lnTo>
                  <a:lnTo>
                    <a:pt x="2250" y="76"/>
                  </a:lnTo>
                  <a:lnTo>
                    <a:pt x="2336" y="60"/>
                  </a:lnTo>
                  <a:lnTo>
                    <a:pt x="2422" y="57"/>
                  </a:lnTo>
                  <a:lnTo>
                    <a:pt x="2510" y="56"/>
                  </a:lnTo>
                  <a:lnTo>
                    <a:pt x="2602" y="48"/>
                  </a:lnTo>
                  <a:lnTo>
                    <a:pt x="2730" y="30"/>
                  </a:lnTo>
                  <a:lnTo>
                    <a:pt x="2857" y="28"/>
                  </a:lnTo>
                  <a:lnTo>
                    <a:pt x="2891" y="36"/>
                  </a:lnTo>
                  <a:lnTo>
                    <a:pt x="2992" y="44"/>
                  </a:lnTo>
                  <a:lnTo>
                    <a:pt x="3090" y="40"/>
                  </a:lnTo>
                  <a:lnTo>
                    <a:pt x="3189" y="23"/>
                  </a:lnTo>
                  <a:lnTo>
                    <a:pt x="3286" y="0"/>
                  </a:lnTo>
                  <a:lnTo>
                    <a:pt x="3158" y="28"/>
                  </a:lnTo>
                  <a:lnTo>
                    <a:pt x="3095" y="43"/>
                  </a:lnTo>
                  <a:lnTo>
                    <a:pt x="3035" y="67"/>
                  </a:lnTo>
                  <a:lnTo>
                    <a:pt x="2990" y="92"/>
                  </a:lnTo>
                  <a:lnTo>
                    <a:pt x="2959" y="115"/>
                  </a:lnTo>
                  <a:lnTo>
                    <a:pt x="2890" y="186"/>
                  </a:lnTo>
                  <a:lnTo>
                    <a:pt x="2812" y="252"/>
                  </a:lnTo>
                  <a:lnTo>
                    <a:pt x="2726" y="308"/>
                  </a:lnTo>
                  <a:lnTo>
                    <a:pt x="2575" y="380"/>
                  </a:lnTo>
                  <a:lnTo>
                    <a:pt x="2434" y="462"/>
                  </a:lnTo>
                  <a:lnTo>
                    <a:pt x="2303" y="560"/>
                  </a:lnTo>
                  <a:lnTo>
                    <a:pt x="2183" y="676"/>
                  </a:lnTo>
                  <a:lnTo>
                    <a:pt x="2071" y="754"/>
                  </a:lnTo>
                  <a:lnTo>
                    <a:pt x="2000" y="802"/>
                  </a:lnTo>
                  <a:lnTo>
                    <a:pt x="1961" y="838"/>
                  </a:lnTo>
                  <a:lnTo>
                    <a:pt x="1856" y="966"/>
                  </a:lnTo>
                  <a:lnTo>
                    <a:pt x="1803" y="1029"/>
                  </a:lnTo>
                  <a:lnTo>
                    <a:pt x="1756" y="1100"/>
                  </a:lnTo>
                  <a:lnTo>
                    <a:pt x="1739" y="1117"/>
                  </a:lnTo>
                  <a:lnTo>
                    <a:pt x="1714" y="1135"/>
                  </a:lnTo>
                  <a:lnTo>
                    <a:pt x="1656" y="1165"/>
                  </a:lnTo>
                  <a:lnTo>
                    <a:pt x="1540" y="1244"/>
                  </a:lnTo>
                  <a:lnTo>
                    <a:pt x="1435" y="1331"/>
                  </a:lnTo>
                  <a:lnTo>
                    <a:pt x="1239" y="1528"/>
                  </a:lnTo>
                  <a:lnTo>
                    <a:pt x="1224" y="1535"/>
                  </a:lnTo>
                  <a:lnTo>
                    <a:pt x="1206" y="1538"/>
                  </a:lnTo>
                  <a:lnTo>
                    <a:pt x="1167" y="1533"/>
                  </a:lnTo>
                  <a:lnTo>
                    <a:pt x="1150" y="1525"/>
                  </a:lnTo>
                  <a:lnTo>
                    <a:pt x="1135" y="1512"/>
                  </a:lnTo>
                  <a:lnTo>
                    <a:pt x="1107" y="1484"/>
                  </a:lnTo>
                  <a:lnTo>
                    <a:pt x="1103" y="1471"/>
                  </a:lnTo>
                  <a:lnTo>
                    <a:pt x="1099" y="1461"/>
                  </a:lnTo>
                  <a:lnTo>
                    <a:pt x="1025" y="1399"/>
                  </a:lnTo>
                  <a:lnTo>
                    <a:pt x="992" y="1360"/>
                  </a:lnTo>
                  <a:lnTo>
                    <a:pt x="957" y="1325"/>
                  </a:lnTo>
                  <a:lnTo>
                    <a:pt x="860" y="1278"/>
                  </a:lnTo>
                  <a:lnTo>
                    <a:pt x="817" y="1248"/>
                  </a:lnTo>
                  <a:lnTo>
                    <a:pt x="783" y="1206"/>
                  </a:lnTo>
                  <a:lnTo>
                    <a:pt x="761" y="1178"/>
                  </a:lnTo>
                  <a:lnTo>
                    <a:pt x="722" y="1161"/>
                  </a:lnTo>
                  <a:lnTo>
                    <a:pt x="707" y="1189"/>
                  </a:lnTo>
                  <a:lnTo>
                    <a:pt x="686" y="1212"/>
                  </a:lnTo>
                  <a:lnTo>
                    <a:pt x="631" y="1246"/>
                  </a:lnTo>
                  <a:lnTo>
                    <a:pt x="597" y="1259"/>
                  </a:lnTo>
                  <a:lnTo>
                    <a:pt x="562" y="1264"/>
                  </a:lnTo>
                  <a:lnTo>
                    <a:pt x="487" y="1260"/>
                  </a:lnTo>
                  <a:lnTo>
                    <a:pt x="436" y="1240"/>
                  </a:lnTo>
                  <a:lnTo>
                    <a:pt x="398" y="1206"/>
                  </a:lnTo>
                  <a:lnTo>
                    <a:pt x="388" y="1157"/>
                  </a:lnTo>
                  <a:lnTo>
                    <a:pt x="397" y="1135"/>
                  </a:lnTo>
                  <a:lnTo>
                    <a:pt x="418" y="1115"/>
                  </a:lnTo>
                  <a:lnTo>
                    <a:pt x="465" y="1084"/>
                  </a:lnTo>
                  <a:lnTo>
                    <a:pt x="504" y="1050"/>
                  </a:lnTo>
                  <a:lnTo>
                    <a:pt x="509" y="1025"/>
                  </a:lnTo>
                  <a:lnTo>
                    <a:pt x="521" y="1012"/>
                  </a:lnTo>
                  <a:lnTo>
                    <a:pt x="510" y="998"/>
                  </a:lnTo>
                  <a:lnTo>
                    <a:pt x="496" y="991"/>
                  </a:lnTo>
                  <a:lnTo>
                    <a:pt x="486" y="977"/>
                  </a:lnTo>
                  <a:lnTo>
                    <a:pt x="460" y="983"/>
                  </a:lnTo>
                  <a:lnTo>
                    <a:pt x="432" y="998"/>
                  </a:lnTo>
                  <a:lnTo>
                    <a:pt x="352" y="1026"/>
                  </a:lnTo>
                  <a:lnTo>
                    <a:pt x="267" y="1030"/>
                  </a:lnTo>
                  <a:lnTo>
                    <a:pt x="226" y="1022"/>
                  </a:lnTo>
                  <a:lnTo>
                    <a:pt x="184" y="1024"/>
                  </a:lnTo>
                  <a:lnTo>
                    <a:pt x="130" y="1043"/>
                  </a:lnTo>
                  <a:lnTo>
                    <a:pt x="102" y="1045"/>
                  </a:lnTo>
                  <a:lnTo>
                    <a:pt x="76" y="1041"/>
                  </a:lnTo>
                  <a:lnTo>
                    <a:pt x="49" y="1021"/>
                  </a:lnTo>
                  <a:lnTo>
                    <a:pt x="33" y="989"/>
                  </a:lnTo>
                  <a:lnTo>
                    <a:pt x="20" y="972"/>
                  </a:lnTo>
                  <a:lnTo>
                    <a:pt x="0" y="958"/>
                  </a:lnTo>
                  <a:lnTo>
                    <a:pt x="37" y="936"/>
                  </a:lnTo>
                  <a:lnTo>
                    <a:pt x="69" y="908"/>
                  </a:lnTo>
                  <a:lnTo>
                    <a:pt x="101" y="880"/>
                  </a:lnTo>
                  <a:lnTo>
                    <a:pt x="135" y="859"/>
                  </a:lnTo>
                  <a:lnTo>
                    <a:pt x="179" y="828"/>
                  </a:lnTo>
                  <a:lnTo>
                    <a:pt x="202" y="806"/>
                  </a:lnTo>
                  <a:lnTo>
                    <a:pt x="228" y="793"/>
                  </a:lnTo>
                  <a:lnTo>
                    <a:pt x="271" y="801"/>
                  </a:lnTo>
                  <a:lnTo>
                    <a:pt x="290" y="805"/>
                  </a:lnTo>
                  <a:lnTo>
                    <a:pt x="308" y="800"/>
                  </a:lnTo>
                  <a:lnTo>
                    <a:pt x="374" y="751"/>
                  </a:lnTo>
                  <a:lnTo>
                    <a:pt x="398" y="722"/>
                  </a:lnTo>
                  <a:lnTo>
                    <a:pt x="408" y="689"/>
                  </a:lnTo>
                  <a:lnTo>
                    <a:pt x="418" y="655"/>
                  </a:lnTo>
                  <a:lnTo>
                    <a:pt x="435" y="623"/>
                  </a:lnTo>
                  <a:lnTo>
                    <a:pt x="468" y="590"/>
                  </a:lnTo>
                  <a:lnTo>
                    <a:pt x="498" y="596"/>
                  </a:lnTo>
                  <a:lnTo>
                    <a:pt x="514" y="607"/>
                  </a:lnTo>
                  <a:lnTo>
                    <a:pt x="572" y="597"/>
                  </a:lnTo>
                  <a:lnTo>
                    <a:pt x="628" y="578"/>
                  </a:lnTo>
                  <a:lnTo>
                    <a:pt x="647" y="571"/>
                  </a:lnTo>
                  <a:lnTo>
                    <a:pt x="653" y="572"/>
                  </a:lnTo>
                  <a:lnTo>
                    <a:pt x="674" y="593"/>
                  </a:lnTo>
                  <a:lnTo>
                    <a:pt x="687" y="600"/>
                  </a:lnTo>
                  <a:lnTo>
                    <a:pt x="700" y="605"/>
                  </a:lnTo>
                  <a:lnTo>
                    <a:pt x="710" y="585"/>
                  </a:lnTo>
                  <a:lnTo>
                    <a:pt x="717" y="566"/>
                  </a:lnTo>
                  <a:lnTo>
                    <a:pt x="730" y="561"/>
                  </a:lnTo>
                  <a:lnTo>
                    <a:pt x="745" y="564"/>
                  </a:lnTo>
                  <a:lnTo>
                    <a:pt x="755" y="565"/>
                  </a:lnTo>
                  <a:close/>
                </a:path>
              </a:pathLst>
            </a:custGeom>
            <a:solidFill>
              <a:srgbClr val="FF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19" name="Group 19"/>
            <p:cNvGrpSpPr>
              <a:grpSpLocks/>
            </p:cNvGrpSpPr>
            <p:nvPr/>
          </p:nvGrpSpPr>
          <p:grpSpPr bwMode="auto">
            <a:xfrm>
              <a:off x="1440" y="1296"/>
              <a:ext cx="1104" cy="1104"/>
              <a:chOff x="1440" y="1296"/>
              <a:chExt cx="1104" cy="1104"/>
            </a:xfrm>
          </p:grpSpPr>
          <p:sp>
            <p:nvSpPr>
              <p:cNvPr id="20" name="Freeform 20"/>
              <p:cNvSpPr>
                <a:spLocks/>
              </p:cNvSpPr>
              <p:nvPr/>
            </p:nvSpPr>
            <p:spPr bwMode="auto">
              <a:xfrm>
                <a:off x="1830" y="2135"/>
                <a:ext cx="10" cy="10"/>
              </a:xfrm>
              <a:custGeom>
                <a:avLst/>
                <a:gdLst>
                  <a:gd name="T0" fmla="*/ 0 w 72"/>
                  <a:gd name="T1" fmla="*/ 63 h 63"/>
                  <a:gd name="T2" fmla="*/ 34 w 72"/>
                  <a:gd name="T3" fmla="*/ 63 h 63"/>
                  <a:gd name="T4" fmla="*/ 62 w 72"/>
                  <a:gd name="T5" fmla="*/ 52 h 63"/>
                  <a:gd name="T6" fmla="*/ 70 w 72"/>
                  <a:gd name="T7" fmla="*/ 39 h 63"/>
                  <a:gd name="T8" fmla="*/ 72 w 72"/>
                  <a:gd name="T9" fmla="*/ 23 h 63"/>
                  <a:gd name="T10" fmla="*/ 65 w 72"/>
                  <a:gd name="T11" fmla="*/ 9 h 63"/>
                  <a:gd name="T12" fmla="*/ 47 w 72"/>
                  <a:gd name="T13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" h="63">
                    <a:moveTo>
                      <a:pt x="0" y="63"/>
                    </a:moveTo>
                    <a:lnTo>
                      <a:pt x="34" y="63"/>
                    </a:lnTo>
                    <a:lnTo>
                      <a:pt x="62" y="52"/>
                    </a:lnTo>
                    <a:lnTo>
                      <a:pt x="70" y="39"/>
                    </a:lnTo>
                    <a:lnTo>
                      <a:pt x="72" y="23"/>
                    </a:lnTo>
                    <a:lnTo>
                      <a:pt x="65" y="9"/>
                    </a:lnTo>
                    <a:lnTo>
                      <a:pt x="4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" name="Freeform 21"/>
              <p:cNvSpPr>
                <a:spLocks/>
              </p:cNvSpPr>
              <p:nvPr/>
            </p:nvSpPr>
            <p:spPr bwMode="auto">
              <a:xfrm>
                <a:off x="2058" y="2024"/>
                <a:ext cx="289" cy="362"/>
              </a:xfrm>
              <a:custGeom>
                <a:avLst/>
                <a:gdLst>
                  <a:gd name="T0" fmla="*/ 603 w 2020"/>
                  <a:gd name="T1" fmla="*/ 650 h 2170"/>
                  <a:gd name="T2" fmla="*/ 493 w 2020"/>
                  <a:gd name="T3" fmla="*/ 630 h 2170"/>
                  <a:gd name="T4" fmla="*/ 370 w 2020"/>
                  <a:gd name="T5" fmla="*/ 602 h 2170"/>
                  <a:gd name="T6" fmla="*/ 274 w 2020"/>
                  <a:gd name="T7" fmla="*/ 578 h 2170"/>
                  <a:gd name="T8" fmla="*/ 211 w 2020"/>
                  <a:gd name="T9" fmla="*/ 566 h 2170"/>
                  <a:gd name="T10" fmla="*/ 135 w 2020"/>
                  <a:gd name="T11" fmla="*/ 566 h 2170"/>
                  <a:gd name="T12" fmla="*/ 99 w 2020"/>
                  <a:gd name="T13" fmla="*/ 540 h 2170"/>
                  <a:gd name="T14" fmla="*/ 137 w 2020"/>
                  <a:gd name="T15" fmla="*/ 494 h 2170"/>
                  <a:gd name="T16" fmla="*/ 208 w 2020"/>
                  <a:gd name="T17" fmla="*/ 480 h 2170"/>
                  <a:gd name="T18" fmla="*/ 301 w 2020"/>
                  <a:gd name="T19" fmla="*/ 483 h 2170"/>
                  <a:gd name="T20" fmla="*/ 326 w 2020"/>
                  <a:gd name="T21" fmla="*/ 452 h 2170"/>
                  <a:gd name="T22" fmla="*/ 319 w 2020"/>
                  <a:gd name="T23" fmla="*/ 432 h 2170"/>
                  <a:gd name="T24" fmla="*/ 255 w 2020"/>
                  <a:gd name="T25" fmla="*/ 383 h 2170"/>
                  <a:gd name="T26" fmla="*/ 174 w 2020"/>
                  <a:gd name="T27" fmla="*/ 360 h 2170"/>
                  <a:gd name="T28" fmla="*/ 117 w 2020"/>
                  <a:gd name="T29" fmla="*/ 382 h 2170"/>
                  <a:gd name="T30" fmla="*/ 69 w 2020"/>
                  <a:gd name="T31" fmla="*/ 376 h 2170"/>
                  <a:gd name="T32" fmla="*/ 68 w 2020"/>
                  <a:gd name="T33" fmla="*/ 331 h 2170"/>
                  <a:gd name="T34" fmla="*/ 193 w 2020"/>
                  <a:gd name="T35" fmla="*/ 258 h 2170"/>
                  <a:gd name="T36" fmla="*/ 281 w 2020"/>
                  <a:gd name="T37" fmla="*/ 249 h 2170"/>
                  <a:gd name="T38" fmla="*/ 297 w 2020"/>
                  <a:gd name="T39" fmla="*/ 251 h 2170"/>
                  <a:gd name="T40" fmla="*/ 191 w 2020"/>
                  <a:gd name="T41" fmla="*/ 252 h 2170"/>
                  <a:gd name="T42" fmla="*/ 84 w 2020"/>
                  <a:gd name="T43" fmla="*/ 270 h 2170"/>
                  <a:gd name="T44" fmla="*/ 16 w 2020"/>
                  <a:gd name="T45" fmla="*/ 267 h 2170"/>
                  <a:gd name="T46" fmla="*/ 0 w 2020"/>
                  <a:gd name="T47" fmla="*/ 229 h 2170"/>
                  <a:gd name="T48" fmla="*/ 115 w 2020"/>
                  <a:gd name="T49" fmla="*/ 166 h 2170"/>
                  <a:gd name="T50" fmla="*/ 91 w 2020"/>
                  <a:gd name="T51" fmla="*/ 144 h 2170"/>
                  <a:gd name="T52" fmla="*/ 135 w 2020"/>
                  <a:gd name="T53" fmla="*/ 93 h 2170"/>
                  <a:gd name="T54" fmla="*/ 170 w 2020"/>
                  <a:gd name="T55" fmla="*/ 78 h 2170"/>
                  <a:gd name="T56" fmla="*/ 180 w 2020"/>
                  <a:gd name="T57" fmla="*/ 58 h 2170"/>
                  <a:gd name="T58" fmla="*/ 356 w 2020"/>
                  <a:gd name="T59" fmla="*/ 3 h 2170"/>
                  <a:gd name="T60" fmla="*/ 459 w 2020"/>
                  <a:gd name="T61" fmla="*/ 47 h 2170"/>
                  <a:gd name="T62" fmla="*/ 607 w 2020"/>
                  <a:gd name="T63" fmla="*/ 158 h 2170"/>
                  <a:gd name="T64" fmla="*/ 766 w 2020"/>
                  <a:gd name="T65" fmla="*/ 339 h 2170"/>
                  <a:gd name="T66" fmla="*/ 853 w 2020"/>
                  <a:gd name="T67" fmla="*/ 438 h 2170"/>
                  <a:gd name="T68" fmla="*/ 921 w 2020"/>
                  <a:gd name="T69" fmla="*/ 506 h 2170"/>
                  <a:gd name="T70" fmla="*/ 1133 w 2020"/>
                  <a:gd name="T71" fmla="*/ 707 h 2170"/>
                  <a:gd name="T72" fmla="*/ 1577 w 2020"/>
                  <a:gd name="T73" fmla="*/ 1120 h 2170"/>
                  <a:gd name="T74" fmla="*/ 1780 w 2020"/>
                  <a:gd name="T75" fmla="*/ 1343 h 2170"/>
                  <a:gd name="T76" fmla="*/ 1952 w 2020"/>
                  <a:gd name="T77" fmla="*/ 1594 h 2170"/>
                  <a:gd name="T78" fmla="*/ 1990 w 2020"/>
                  <a:gd name="T79" fmla="*/ 1741 h 2170"/>
                  <a:gd name="T80" fmla="*/ 2014 w 2020"/>
                  <a:gd name="T81" fmla="*/ 1895 h 2170"/>
                  <a:gd name="T82" fmla="*/ 2013 w 2020"/>
                  <a:gd name="T83" fmla="*/ 1983 h 2170"/>
                  <a:gd name="T84" fmla="*/ 1956 w 2020"/>
                  <a:gd name="T85" fmla="*/ 2042 h 2170"/>
                  <a:gd name="T86" fmla="*/ 1871 w 2020"/>
                  <a:gd name="T87" fmla="*/ 2059 h 2170"/>
                  <a:gd name="T88" fmla="*/ 1686 w 2020"/>
                  <a:gd name="T89" fmla="*/ 2142 h 2170"/>
                  <a:gd name="T90" fmla="*/ 1488 w 2020"/>
                  <a:gd name="T91" fmla="*/ 2170 h 2170"/>
                  <a:gd name="T92" fmla="*/ 1254 w 2020"/>
                  <a:gd name="T93" fmla="*/ 2154 h 2170"/>
                  <a:gd name="T94" fmla="*/ 1176 w 2020"/>
                  <a:gd name="T95" fmla="*/ 2096 h 2170"/>
                  <a:gd name="T96" fmla="*/ 1135 w 2020"/>
                  <a:gd name="T97" fmla="*/ 2028 h 2170"/>
                  <a:gd name="T98" fmla="*/ 1101 w 2020"/>
                  <a:gd name="T99" fmla="*/ 1957 h 2170"/>
                  <a:gd name="T100" fmla="*/ 1034 w 2020"/>
                  <a:gd name="T101" fmla="*/ 1849 h 2170"/>
                  <a:gd name="T102" fmla="*/ 995 w 2020"/>
                  <a:gd name="T103" fmla="*/ 1603 h 2170"/>
                  <a:gd name="T104" fmla="*/ 1009 w 2020"/>
                  <a:gd name="T105" fmla="*/ 1472 h 2170"/>
                  <a:gd name="T106" fmla="*/ 1103 w 2020"/>
                  <a:gd name="T107" fmla="*/ 1472 h 2170"/>
                  <a:gd name="T108" fmla="*/ 1103 w 2020"/>
                  <a:gd name="T109" fmla="*/ 1449 h 2170"/>
                  <a:gd name="T110" fmla="*/ 1055 w 2020"/>
                  <a:gd name="T111" fmla="*/ 1391 h 2170"/>
                  <a:gd name="T112" fmla="*/ 826 w 2020"/>
                  <a:gd name="T113" fmla="*/ 981 h 2170"/>
                  <a:gd name="T114" fmla="*/ 675 w 2020"/>
                  <a:gd name="T115" fmla="*/ 741 h 2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020" h="2170">
                    <a:moveTo>
                      <a:pt x="632" y="676"/>
                    </a:moveTo>
                    <a:lnTo>
                      <a:pt x="603" y="650"/>
                    </a:lnTo>
                    <a:lnTo>
                      <a:pt x="569" y="636"/>
                    </a:lnTo>
                    <a:lnTo>
                      <a:pt x="493" y="630"/>
                    </a:lnTo>
                    <a:lnTo>
                      <a:pt x="417" y="619"/>
                    </a:lnTo>
                    <a:lnTo>
                      <a:pt x="370" y="602"/>
                    </a:lnTo>
                    <a:lnTo>
                      <a:pt x="325" y="589"/>
                    </a:lnTo>
                    <a:lnTo>
                      <a:pt x="274" y="578"/>
                    </a:lnTo>
                    <a:lnTo>
                      <a:pt x="223" y="573"/>
                    </a:lnTo>
                    <a:lnTo>
                      <a:pt x="211" y="566"/>
                    </a:lnTo>
                    <a:lnTo>
                      <a:pt x="158" y="565"/>
                    </a:lnTo>
                    <a:lnTo>
                      <a:pt x="135" y="566"/>
                    </a:lnTo>
                    <a:lnTo>
                      <a:pt x="110" y="558"/>
                    </a:lnTo>
                    <a:lnTo>
                      <a:pt x="99" y="540"/>
                    </a:lnTo>
                    <a:lnTo>
                      <a:pt x="113" y="514"/>
                    </a:lnTo>
                    <a:lnTo>
                      <a:pt x="137" y="494"/>
                    </a:lnTo>
                    <a:lnTo>
                      <a:pt x="171" y="481"/>
                    </a:lnTo>
                    <a:lnTo>
                      <a:pt x="208" y="480"/>
                    </a:lnTo>
                    <a:lnTo>
                      <a:pt x="287" y="487"/>
                    </a:lnTo>
                    <a:lnTo>
                      <a:pt x="301" y="483"/>
                    </a:lnTo>
                    <a:lnTo>
                      <a:pt x="311" y="475"/>
                    </a:lnTo>
                    <a:lnTo>
                      <a:pt x="326" y="452"/>
                    </a:lnTo>
                    <a:lnTo>
                      <a:pt x="326" y="440"/>
                    </a:lnTo>
                    <a:lnTo>
                      <a:pt x="319" y="432"/>
                    </a:lnTo>
                    <a:lnTo>
                      <a:pt x="302" y="418"/>
                    </a:lnTo>
                    <a:lnTo>
                      <a:pt x="255" y="383"/>
                    </a:lnTo>
                    <a:lnTo>
                      <a:pt x="205" y="361"/>
                    </a:lnTo>
                    <a:lnTo>
                      <a:pt x="174" y="360"/>
                    </a:lnTo>
                    <a:lnTo>
                      <a:pt x="146" y="370"/>
                    </a:lnTo>
                    <a:lnTo>
                      <a:pt x="117" y="382"/>
                    </a:lnTo>
                    <a:lnTo>
                      <a:pt x="88" y="387"/>
                    </a:lnTo>
                    <a:lnTo>
                      <a:pt x="69" y="376"/>
                    </a:lnTo>
                    <a:lnTo>
                      <a:pt x="63" y="355"/>
                    </a:lnTo>
                    <a:lnTo>
                      <a:pt x="68" y="331"/>
                    </a:lnTo>
                    <a:lnTo>
                      <a:pt x="84" y="314"/>
                    </a:lnTo>
                    <a:lnTo>
                      <a:pt x="193" y="258"/>
                    </a:lnTo>
                    <a:lnTo>
                      <a:pt x="250" y="246"/>
                    </a:lnTo>
                    <a:lnTo>
                      <a:pt x="281" y="249"/>
                    </a:lnTo>
                    <a:lnTo>
                      <a:pt x="311" y="261"/>
                    </a:lnTo>
                    <a:lnTo>
                      <a:pt x="297" y="251"/>
                    </a:lnTo>
                    <a:lnTo>
                      <a:pt x="283" y="250"/>
                    </a:lnTo>
                    <a:lnTo>
                      <a:pt x="191" y="252"/>
                    </a:lnTo>
                    <a:lnTo>
                      <a:pt x="157" y="252"/>
                    </a:lnTo>
                    <a:lnTo>
                      <a:pt x="84" y="270"/>
                    </a:lnTo>
                    <a:lnTo>
                      <a:pt x="50" y="274"/>
                    </a:lnTo>
                    <a:lnTo>
                      <a:pt x="16" y="267"/>
                    </a:lnTo>
                    <a:lnTo>
                      <a:pt x="3" y="251"/>
                    </a:lnTo>
                    <a:lnTo>
                      <a:pt x="0" y="229"/>
                    </a:lnTo>
                    <a:lnTo>
                      <a:pt x="27" y="202"/>
                    </a:lnTo>
                    <a:lnTo>
                      <a:pt x="115" y="166"/>
                    </a:lnTo>
                    <a:lnTo>
                      <a:pt x="98" y="158"/>
                    </a:lnTo>
                    <a:lnTo>
                      <a:pt x="91" y="144"/>
                    </a:lnTo>
                    <a:lnTo>
                      <a:pt x="102" y="114"/>
                    </a:lnTo>
                    <a:lnTo>
                      <a:pt x="135" y="93"/>
                    </a:lnTo>
                    <a:lnTo>
                      <a:pt x="172" y="80"/>
                    </a:lnTo>
                    <a:lnTo>
                      <a:pt x="170" y="78"/>
                    </a:lnTo>
                    <a:lnTo>
                      <a:pt x="172" y="66"/>
                    </a:lnTo>
                    <a:lnTo>
                      <a:pt x="180" y="58"/>
                    </a:lnTo>
                    <a:lnTo>
                      <a:pt x="335" y="0"/>
                    </a:lnTo>
                    <a:lnTo>
                      <a:pt x="356" y="3"/>
                    </a:lnTo>
                    <a:lnTo>
                      <a:pt x="408" y="22"/>
                    </a:lnTo>
                    <a:lnTo>
                      <a:pt x="459" y="47"/>
                    </a:lnTo>
                    <a:lnTo>
                      <a:pt x="553" y="106"/>
                    </a:lnTo>
                    <a:lnTo>
                      <a:pt x="607" y="158"/>
                    </a:lnTo>
                    <a:lnTo>
                      <a:pt x="656" y="222"/>
                    </a:lnTo>
                    <a:lnTo>
                      <a:pt x="766" y="339"/>
                    </a:lnTo>
                    <a:lnTo>
                      <a:pt x="805" y="392"/>
                    </a:lnTo>
                    <a:lnTo>
                      <a:pt x="853" y="438"/>
                    </a:lnTo>
                    <a:lnTo>
                      <a:pt x="889" y="468"/>
                    </a:lnTo>
                    <a:lnTo>
                      <a:pt x="921" y="506"/>
                    </a:lnTo>
                    <a:lnTo>
                      <a:pt x="989" y="582"/>
                    </a:lnTo>
                    <a:lnTo>
                      <a:pt x="1133" y="707"/>
                    </a:lnTo>
                    <a:lnTo>
                      <a:pt x="1357" y="912"/>
                    </a:lnTo>
                    <a:lnTo>
                      <a:pt x="1577" y="1120"/>
                    </a:lnTo>
                    <a:lnTo>
                      <a:pt x="1681" y="1230"/>
                    </a:lnTo>
                    <a:lnTo>
                      <a:pt x="1780" y="1343"/>
                    </a:lnTo>
                    <a:lnTo>
                      <a:pt x="1870" y="1463"/>
                    </a:lnTo>
                    <a:lnTo>
                      <a:pt x="1952" y="1594"/>
                    </a:lnTo>
                    <a:lnTo>
                      <a:pt x="1979" y="1665"/>
                    </a:lnTo>
                    <a:lnTo>
                      <a:pt x="1990" y="1741"/>
                    </a:lnTo>
                    <a:lnTo>
                      <a:pt x="1997" y="1819"/>
                    </a:lnTo>
                    <a:lnTo>
                      <a:pt x="2014" y="1895"/>
                    </a:lnTo>
                    <a:lnTo>
                      <a:pt x="2020" y="1939"/>
                    </a:lnTo>
                    <a:lnTo>
                      <a:pt x="2013" y="1983"/>
                    </a:lnTo>
                    <a:lnTo>
                      <a:pt x="1989" y="2015"/>
                    </a:lnTo>
                    <a:lnTo>
                      <a:pt x="1956" y="2042"/>
                    </a:lnTo>
                    <a:lnTo>
                      <a:pt x="1913" y="2052"/>
                    </a:lnTo>
                    <a:lnTo>
                      <a:pt x="1871" y="2059"/>
                    </a:lnTo>
                    <a:lnTo>
                      <a:pt x="1777" y="2101"/>
                    </a:lnTo>
                    <a:lnTo>
                      <a:pt x="1686" y="2142"/>
                    </a:lnTo>
                    <a:lnTo>
                      <a:pt x="1589" y="2166"/>
                    </a:lnTo>
                    <a:lnTo>
                      <a:pt x="1488" y="2170"/>
                    </a:lnTo>
                    <a:lnTo>
                      <a:pt x="1286" y="2161"/>
                    </a:lnTo>
                    <a:lnTo>
                      <a:pt x="1254" y="2154"/>
                    </a:lnTo>
                    <a:lnTo>
                      <a:pt x="1227" y="2137"/>
                    </a:lnTo>
                    <a:lnTo>
                      <a:pt x="1176" y="2096"/>
                    </a:lnTo>
                    <a:lnTo>
                      <a:pt x="1150" y="2064"/>
                    </a:lnTo>
                    <a:lnTo>
                      <a:pt x="1135" y="2028"/>
                    </a:lnTo>
                    <a:lnTo>
                      <a:pt x="1121" y="1991"/>
                    </a:lnTo>
                    <a:lnTo>
                      <a:pt x="1101" y="1957"/>
                    </a:lnTo>
                    <a:lnTo>
                      <a:pt x="1064" y="1905"/>
                    </a:lnTo>
                    <a:lnTo>
                      <a:pt x="1034" y="1849"/>
                    </a:lnTo>
                    <a:lnTo>
                      <a:pt x="1003" y="1729"/>
                    </a:lnTo>
                    <a:lnTo>
                      <a:pt x="995" y="1603"/>
                    </a:lnTo>
                    <a:lnTo>
                      <a:pt x="997" y="1478"/>
                    </a:lnTo>
                    <a:lnTo>
                      <a:pt x="1009" y="1472"/>
                    </a:lnTo>
                    <a:lnTo>
                      <a:pt x="1038" y="1473"/>
                    </a:lnTo>
                    <a:lnTo>
                      <a:pt x="1103" y="1472"/>
                    </a:lnTo>
                    <a:lnTo>
                      <a:pt x="1108" y="1462"/>
                    </a:lnTo>
                    <a:lnTo>
                      <a:pt x="1103" y="1449"/>
                    </a:lnTo>
                    <a:lnTo>
                      <a:pt x="1085" y="1423"/>
                    </a:lnTo>
                    <a:lnTo>
                      <a:pt x="1055" y="1391"/>
                    </a:lnTo>
                    <a:lnTo>
                      <a:pt x="1032" y="1362"/>
                    </a:lnTo>
                    <a:lnTo>
                      <a:pt x="826" y="981"/>
                    </a:lnTo>
                    <a:lnTo>
                      <a:pt x="751" y="859"/>
                    </a:lnTo>
                    <a:lnTo>
                      <a:pt x="675" y="741"/>
                    </a:lnTo>
                    <a:lnTo>
                      <a:pt x="632" y="676"/>
                    </a:lnTo>
                    <a:close/>
                  </a:path>
                </a:pathLst>
              </a:custGeom>
              <a:solidFill>
                <a:srgbClr val="FF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grpSp>
            <p:nvGrpSpPr>
              <p:cNvPr id="22" name="Group 22"/>
              <p:cNvGrpSpPr>
                <a:grpSpLocks/>
              </p:cNvGrpSpPr>
              <p:nvPr/>
            </p:nvGrpSpPr>
            <p:grpSpPr bwMode="auto">
              <a:xfrm>
                <a:off x="1440" y="1296"/>
                <a:ext cx="1104" cy="1104"/>
                <a:chOff x="1440" y="1296"/>
                <a:chExt cx="1104" cy="1104"/>
              </a:xfrm>
            </p:grpSpPr>
            <p:sp>
              <p:nvSpPr>
                <p:cNvPr id="23" name="Freeform 23"/>
                <p:cNvSpPr>
                  <a:spLocks/>
                </p:cNvSpPr>
                <p:nvPr/>
              </p:nvSpPr>
              <p:spPr bwMode="auto">
                <a:xfrm>
                  <a:off x="1612" y="1534"/>
                  <a:ext cx="79" cy="151"/>
                </a:xfrm>
                <a:custGeom>
                  <a:avLst/>
                  <a:gdLst>
                    <a:gd name="T0" fmla="*/ 19 w 552"/>
                    <a:gd name="T1" fmla="*/ 0 h 906"/>
                    <a:gd name="T2" fmla="*/ 57 w 552"/>
                    <a:gd name="T3" fmla="*/ 13 h 906"/>
                    <a:gd name="T4" fmla="*/ 95 w 552"/>
                    <a:gd name="T5" fmla="*/ 26 h 906"/>
                    <a:gd name="T6" fmla="*/ 160 w 552"/>
                    <a:gd name="T7" fmla="*/ 30 h 906"/>
                    <a:gd name="T8" fmla="*/ 227 w 552"/>
                    <a:gd name="T9" fmla="*/ 34 h 906"/>
                    <a:gd name="T10" fmla="*/ 273 w 552"/>
                    <a:gd name="T11" fmla="*/ 45 h 906"/>
                    <a:gd name="T12" fmla="*/ 407 w 552"/>
                    <a:gd name="T13" fmla="*/ 50 h 906"/>
                    <a:gd name="T14" fmla="*/ 473 w 552"/>
                    <a:gd name="T15" fmla="*/ 42 h 906"/>
                    <a:gd name="T16" fmla="*/ 537 w 552"/>
                    <a:gd name="T17" fmla="*/ 23 h 906"/>
                    <a:gd name="T18" fmla="*/ 534 w 552"/>
                    <a:gd name="T19" fmla="*/ 214 h 906"/>
                    <a:gd name="T20" fmla="*/ 543 w 552"/>
                    <a:gd name="T21" fmla="*/ 405 h 906"/>
                    <a:gd name="T22" fmla="*/ 552 w 552"/>
                    <a:gd name="T23" fmla="*/ 582 h 906"/>
                    <a:gd name="T24" fmla="*/ 548 w 552"/>
                    <a:gd name="T25" fmla="*/ 672 h 906"/>
                    <a:gd name="T26" fmla="*/ 532 w 552"/>
                    <a:gd name="T27" fmla="*/ 759 h 906"/>
                    <a:gd name="T28" fmla="*/ 508 w 552"/>
                    <a:gd name="T29" fmla="*/ 817 h 906"/>
                    <a:gd name="T30" fmla="*/ 465 w 552"/>
                    <a:gd name="T31" fmla="*/ 868 h 906"/>
                    <a:gd name="T32" fmla="*/ 438 w 552"/>
                    <a:gd name="T33" fmla="*/ 878 h 906"/>
                    <a:gd name="T34" fmla="*/ 341 w 552"/>
                    <a:gd name="T35" fmla="*/ 902 h 906"/>
                    <a:gd name="T36" fmla="*/ 291 w 552"/>
                    <a:gd name="T37" fmla="*/ 906 h 906"/>
                    <a:gd name="T38" fmla="*/ 239 w 552"/>
                    <a:gd name="T39" fmla="*/ 902 h 906"/>
                    <a:gd name="T40" fmla="*/ 205 w 552"/>
                    <a:gd name="T41" fmla="*/ 893 h 906"/>
                    <a:gd name="T42" fmla="*/ 173 w 552"/>
                    <a:gd name="T43" fmla="*/ 877 h 906"/>
                    <a:gd name="T44" fmla="*/ 110 w 552"/>
                    <a:gd name="T45" fmla="*/ 841 h 906"/>
                    <a:gd name="T46" fmla="*/ 84 w 552"/>
                    <a:gd name="T47" fmla="*/ 819 h 906"/>
                    <a:gd name="T48" fmla="*/ 66 w 552"/>
                    <a:gd name="T49" fmla="*/ 790 h 906"/>
                    <a:gd name="T50" fmla="*/ 41 w 552"/>
                    <a:gd name="T51" fmla="*/ 713 h 906"/>
                    <a:gd name="T52" fmla="*/ 29 w 552"/>
                    <a:gd name="T53" fmla="*/ 633 h 906"/>
                    <a:gd name="T54" fmla="*/ 19 w 552"/>
                    <a:gd name="T55" fmla="*/ 358 h 906"/>
                    <a:gd name="T56" fmla="*/ 14 w 552"/>
                    <a:gd name="T57" fmla="*/ 83 h 906"/>
                    <a:gd name="T58" fmla="*/ 0 w 552"/>
                    <a:gd name="T59" fmla="*/ 0 h 906"/>
                    <a:gd name="T60" fmla="*/ 19 w 552"/>
                    <a:gd name="T61" fmla="*/ 0 h 9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552" h="906">
                      <a:moveTo>
                        <a:pt x="19" y="0"/>
                      </a:moveTo>
                      <a:lnTo>
                        <a:pt x="57" y="13"/>
                      </a:lnTo>
                      <a:lnTo>
                        <a:pt x="95" y="26"/>
                      </a:lnTo>
                      <a:lnTo>
                        <a:pt x="160" y="30"/>
                      </a:lnTo>
                      <a:lnTo>
                        <a:pt x="227" y="34"/>
                      </a:lnTo>
                      <a:lnTo>
                        <a:pt x="273" y="45"/>
                      </a:lnTo>
                      <a:lnTo>
                        <a:pt x="407" y="50"/>
                      </a:lnTo>
                      <a:lnTo>
                        <a:pt x="473" y="42"/>
                      </a:lnTo>
                      <a:lnTo>
                        <a:pt x="537" y="23"/>
                      </a:lnTo>
                      <a:lnTo>
                        <a:pt x="534" y="214"/>
                      </a:lnTo>
                      <a:lnTo>
                        <a:pt x="543" y="405"/>
                      </a:lnTo>
                      <a:lnTo>
                        <a:pt x="552" y="582"/>
                      </a:lnTo>
                      <a:lnTo>
                        <a:pt x="548" y="672"/>
                      </a:lnTo>
                      <a:lnTo>
                        <a:pt x="532" y="759"/>
                      </a:lnTo>
                      <a:lnTo>
                        <a:pt x="508" y="817"/>
                      </a:lnTo>
                      <a:lnTo>
                        <a:pt x="465" y="868"/>
                      </a:lnTo>
                      <a:lnTo>
                        <a:pt x="438" y="878"/>
                      </a:lnTo>
                      <a:lnTo>
                        <a:pt x="341" y="902"/>
                      </a:lnTo>
                      <a:lnTo>
                        <a:pt x="291" y="906"/>
                      </a:lnTo>
                      <a:lnTo>
                        <a:pt x="239" y="902"/>
                      </a:lnTo>
                      <a:lnTo>
                        <a:pt x="205" y="893"/>
                      </a:lnTo>
                      <a:lnTo>
                        <a:pt x="173" y="877"/>
                      </a:lnTo>
                      <a:lnTo>
                        <a:pt x="110" y="841"/>
                      </a:lnTo>
                      <a:lnTo>
                        <a:pt x="84" y="819"/>
                      </a:lnTo>
                      <a:lnTo>
                        <a:pt x="66" y="790"/>
                      </a:lnTo>
                      <a:lnTo>
                        <a:pt x="41" y="713"/>
                      </a:lnTo>
                      <a:lnTo>
                        <a:pt x="29" y="633"/>
                      </a:lnTo>
                      <a:lnTo>
                        <a:pt x="19" y="358"/>
                      </a:lnTo>
                      <a:lnTo>
                        <a:pt x="14" y="83"/>
                      </a:lnTo>
                      <a:lnTo>
                        <a:pt x="0" y="0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CB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4" name="Freeform 24"/>
                <p:cNvSpPr>
                  <a:spLocks/>
                </p:cNvSpPr>
                <p:nvPr/>
              </p:nvSpPr>
              <p:spPr bwMode="auto">
                <a:xfrm>
                  <a:off x="1618" y="1587"/>
                  <a:ext cx="66" cy="92"/>
                </a:xfrm>
                <a:custGeom>
                  <a:avLst/>
                  <a:gdLst>
                    <a:gd name="T0" fmla="*/ 3 w 460"/>
                    <a:gd name="T1" fmla="*/ 61 h 549"/>
                    <a:gd name="T2" fmla="*/ 0 w 460"/>
                    <a:gd name="T3" fmla="*/ 240 h 549"/>
                    <a:gd name="T4" fmla="*/ 3 w 460"/>
                    <a:gd name="T5" fmla="*/ 329 h 549"/>
                    <a:gd name="T6" fmla="*/ 10 w 460"/>
                    <a:gd name="T7" fmla="*/ 417 h 549"/>
                    <a:gd name="T8" fmla="*/ 19 w 460"/>
                    <a:gd name="T9" fmla="*/ 440 h 549"/>
                    <a:gd name="T10" fmla="*/ 33 w 460"/>
                    <a:gd name="T11" fmla="*/ 458 h 549"/>
                    <a:gd name="T12" fmla="*/ 73 w 460"/>
                    <a:gd name="T13" fmla="*/ 493 h 549"/>
                    <a:gd name="T14" fmla="*/ 121 w 460"/>
                    <a:gd name="T15" fmla="*/ 515 h 549"/>
                    <a:gd name="T16" fmla="*/ 165 w 460"/>
                    <a:gd name="T17" fmla="*/ 530 h 549"/>
                    <a:gd name="T18" fmla="*/ 271 w 460"/>
                    <a:gd name="T19" fmla="*/ 549 h 549"/>
                    <a:gd name="T20" fmla="*/ 324 w 460"/>
                    <a:gd name="T21" fmla="*/ 548 h 549"/>
                    <a:gd name="T22" fmla="*/ 376 w 460"/>
                    <a:gd name="T23" fmla="*/ 536 h 549"/>
                    <a:gd name="T24" fmla="*/ 386 w 460"/>
                    <a:gd name="T25" fmla="*/ 525 h 549"/>
                    <a:gd name="T26" fmla="*/ 418 w 460"/>
                    <a:gd name="T27" fmla="*/ 513 h 549"/>
                    <a:gd name="T28" fmla="*/ 446 w 460"/>
                    <a:gd name="T29" fmla="*/ 495 h 549"/>
                    <a:gd name="T30" fmla="*/ 460 w 460"/>
                    <a:gd name="T31" fmla="*/ 473 h 549"/>
                    <a:gd name="T32" fmla="*/ 459 w 460"/>
                    <a:gd name="T33" fmla="*/ 461 h 549"/>
                    <a:gd name="T34" fmla="*/ 450 w 460"/>
                    <a:gd name="T35" fmla="*/ 448 h 549"/>
                    <a:gd name="T36" fmla="*/ 426 w 460"/>
                    <a:gd name="T37" fmla="*/ 438 h 549"/>
                    <a:gd name="T38" fmla="*/ 397 w 460"/>
                    <a:gd name="T39" fmla="*/ 440 h 549"/>
                    <a:gd name="T40" fmla="*/ 333 w 460"/>
                    <a:gd name="T41" fmla="*/ 443 h 549"/>
                    <a:gd name="T42" fmla="*/ 288 w 460"/>
                    <a:gd name="T43" fmla="*/ 432 h 549"/>
                    <a:gd name="T44" fmla="*/ 247 w 460"/>
                    <a:gd name="T45" fmla="*/ 411 h 549"/>
                    <a:gd name="T46" fmla="*/ 198 w 460"/>
                    <a:gd name="T47" fmla="*/ 383 h 549"/>
                    <a:gd name="T48" fmla="*/ 155 w 460"/>
                    <a:gd name="T49" fmla="*/ 339 h 549"/>
                    <a:gd name="T50" fmla="*/ 121 w 460"/>
                    <a:gd name="T51" fmla="*/ 288 h 549"/>
                    <a:gd name="T52" fmla="*/ 108 w 460"/>
                    <a:gd name="T53" fmla="*/ 239 h 549"/>
                    <a:gd name="T54" fmla="*/ 83 w 460"/>
                    <a:gd name="T55" fmla="*/ 152 h 549"/>
                    <a:gd name="T56" fmla="*/ 71 w 460"/>
                    <a:gd name="T57" fmla="*/ 109 h 549"/>
                    <a:gd name="T58" fmla="*/ 53 w 460"/>
                    <a:gd name="T59" fmla="*/ 67 h 549"/>
                    <a:gd name="T60" fmla="*/ 38 w 460"/>
                    <a:gd name="T61" fmla="*/ 24 h 549"/>
                    <a:gd name="T62" fmla="*/ 26 w 460"/>
                    <a:gd name="T63" fmla="*/ 5 h 549"/>
                    <a:gd name="T64" fmla="*/ 3 w 460"/>
                    <a:gd name="T65" fmla="*/ 0 h 549"/>
                    <a:gd name="T66" fmla="*/ 3 w 460"/>
                    <a:gd name="T67" fmla="*/ 61 h 5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460" h="549">
                      <a:moveTo>
                        <a:pt x="3" y="61"/>
                      </a:moveTo>
                      <a:lnTo>
                        <a:pt x="0" y="240"/>
                      </a:lnTo>
                      <a:lnTo>
                        <a:pt x="3" y="329"/>
                      </a:lnTo>
                      <a:lnTo>
                        <a:pt x="10" y="417"/>
                      </a:lnTo>
                      <a:lnTo>
                        <a:pt x="19" y="440"/>
                      </a:lnTo>
                      <a:lnTo>
                        <a:pt x="33" y="458"/>
                      </a:lnTo>
                      <a:lnTo>
                        <a:pt x="73" y="493"/>
                      </a:lnTo>
                      <a:lnTo>
                        <a:pt x="121" y="515"/>
                      </a:lnTo>
                      <a:lnTo>
                        <a:pt x="165" y="530"/>
                      </a:lnTo>
                      <a:lnTo>
                        <a:pt x="271" y="549"/>
                      </a:lnTo>
                      <a:lnTo>
                        <a:pt x="324" y="548"/>
                      </a:lnTo>
                      <a:lnTo>
                        <a:pt x="376" y="536"/>
                      </a:lnTo>
                      <a:lnTo>
                        <a:pt x="386" y="525"/>
                      </a:lnTo>
                      <a:lnTo>
                        <a:pt x="418" y="513"/>
                      </a:lnTo>
                      <a:lnTo>
                        <a:pt x="446" y="495"/>
                      </a:lnTo>
                      <a:lnTo>
                        <a:pt x="460" y="473"/>
                      </a:lnTo>
                      <a:lnTo>
                        <a:pt x="459" y="461"/>
                      </a:lnTo>
                      <a:lnTo>
                        <a:pt x="450" y="448"/>
                      </a:lnTo>
                      <a:lnTo>
                        <a:pt x="426" y="438"/>
                      </a:lnTo>
                      <a:lnTo>
                        <a:pt x="397" y="440"/>
                      </a:lnTo>
                      <a:lnTo>
                        <a:pt x="333" y="443"/>
                      </a:lnTo>
                      <a:lnTo>
                        <a:pt x="288" y="432"/>
                      </a:lnTo>
                      <a:lnTo>
                        <a:pt x="247" y="411"/>
                      </a:lnTo>
                      <a:lnTo>
                        <a:pt x="198" y="383"/>
                      </a:lnTo>
                      <a:lnTo>
                        <a:pt x="155" y="339"/>
                      </a:lnTo>
                      <a:lnTo>
                        <a:pt x="121" y="288"/>
                      </a:lnTo>
                      <a:lnTo>
                        <a:pt x="108" y="239"/>
                      </a:lnTo>
                      <a:lnTo>
                        <a:pt x="83" y="152"/>
                      </a:lnTo>
                      <a:lnTo>
                        <a:pt x="71" y="109"/>
                      </a:lnTo>
                      <a:lnTo>
                        <a:pt x="53" y="67"/>
                      </a:lnTo>
                      <a:lnTo>
                        <a:pt x="38" y="24"/>
                      </a:lnTo>
                      <a:lnTo>
                        <a:pt x="26" y="5"/>
                      </a:lnTo>
                      <a:lnTo>
                        <a:pt x="3" y="0"/>
                      </a:lnTo>
                      <a:lnTo>
                        <a:pt x="3" y="61"/>
                      </a:lnTo>
                      <a:close/>
                    </a:path>
                  </a:pathLst>
                </a:custGeom>
                <a:solidFill>
                  <a:srgbClr val="A6D9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5" name="Freeform 25"/>
                <p:cNvSpPr>
                  <a:spLocks/>
                </p:cNvSpPr>
                <p:nvPr/>
              </p:nvSpPr>
              <p:spPr bwMode="auto">
                <a:xfrm>
                  <a:off x="1625" y="1576"/>
                  <a:ext cx="59" cy="11"/>
                </a:xfrm>
                <a:custGeom>
                  <a:avLst/>
                  <a:gdLst>
                    <a:gd name="T0" fmla="*/ 0 w 415"/>
                    <a:gd name="T1" fmla="*/ 19 h 66"/>
                    <a:gd name="T2" fmla="*/ 7 w 415"/>
                    <a:gd name="T3" fmla="*/ 7 h 66"/>
                    <a:gd name="T4" fmla="*/ 11 w 415"/>
                    <a:gd name="T5" fmla="*/ 0 h 66"/>
                    <a:gd name="T6" fmla="*/ 21 w 415"/>
                    <a:gd name="T7" fmla="*/ 12 h 66"/>
                    <a:gd name="T8" fmla="*/ 25 w 415"/>
                    <a:gd name="T9" fmla="*/ 29 h 66"/>
                    <a:gd name="T10" fmla="*/ 27 w 415"/>
                    <a:gd name="T11" fmla="*/ 17 h 66"/>
                    <a:gd name="T12" fmla="*/ 31 w 415"/>
                    <a:gd name="T13" fmla="*/ 9 h 66"/>
                    <a:gd name="T14" fmla="*/ 39 w 415"/>
                    <a:gd name="T15" fmla="*/ 20 h 66"/>
                    <a:gd name="T16" fmla="*/ 49 w 415"/>
                    <a:gd name="T17" fmla="*/ 31 h 66"/>
                    <a:gd name="T18" fmla="*/ 55 w 415"/>
                    <a:gd name="T19" fmla="*/ 23 h 66"/>
                    <a:gd name="T20" fmla="*/ 53 w 415"/>
                    <a:gd name="T21" fmla="*/ 11 h 66"/>
                    <a:gd name="T22" fmla="*/ 71 w 415"/>
                    <a:gd name="T23" fmla="*/ 32 h 66"/>
                    <a:gd name="T24" fmla="*/ 71 w 415"/>
                    <a:gd name="T25" fmla="*/ 11 h 66"/>
                    <a:gd name="T26" fmla="*/ 89 w 415"/>
                    <a:gd name="T27" fmla="*/ 26 h 66"/>
                    <a:gd name="T28" fmla="*/ 94 w 415"/>
                    <a:gd name="T29" fmla="*/ 23 h 66"/>
                    <a:gd name="T30" fmla="*/ 94 w 415"/>
                    <a:gd name="T31" fmla="*/ 15 h 66"/>
                    <a:gd name="T32" fmla="*/ 101 w 415"/>
                    <a:gd name="T33" fmla="*/ 44 h 66"/>
                    <a:gd name="T34" fmla="*/ 105 w 415"/>
                    <a:gd name="T35" fmla="*/ 57 h 66"/>
                    <a:gd name="T36" fmla="*/ 117 w 415"/>
                    <a:gd name="T37" fmla="*/ 66 h 66"/>
                    <a:gd name="T38" fmla="*/ 118 w 415"/>
                    <a:gd name="T39" fmla="*/ 45 h 66"/>
                    <a:gd name="T40" fmla="*/ 126 w 415"/>
                    <a:gd name="T41" fmla="*/ 45 h 66"/>
                    <a:gd name="T42" fmla="*/ 131 w 415"/>
                    <a:gd name="T43" fmla="*/ 57 h 66"/>
                    <a:gd name="T44" fmla="*/ 134 w 415"/>
                    <a:gd name="T45" fmla="*/ 66 h 66"/>
                    <a:gd name="T46" fmla="*/ 152 w 415"/>
                    <a:gd name="T47" fmla="*/ 50 h 66"/>
                    <a:gd name="T48" fmla="*/ 160 w 415"/>
                    <a:gd name="T49" fmla="*/ 61 h 66"/>
                    <a:gd name="T50" fmla="*/ 165 w 415"/>
                    <a:gd name="T51" fmla="*/ 66 h 66"/>
                    <a:gd name="T52" fmla="*/ 170 w 415"/>
                    <a:gd name="T53" fmla="*/ 66 h 66"/>
                    <a:gd name="T54" fmla="*/ 176 w 415"/>
                    <a:gd name="T55" fmla="*/ 57 h 66"/>
                    <a:gd name="T56" fmla="*/ 183 w 415"/>
                    <a:gd name="T57" fmla="*/ 50 h 66"/>
                    <a:gd name="T58" fmla="*/ 194 w 415"/>
                    <a:gd name="T59" fmla="*/ 61 h 66"/>
                    <a:gd name="T60" fmla="*/ 202 w 415"/>
                    <a:gd name="T61" fmla="*/ 66 h 66"/>
                    <a:gd name="T62" fmla="*/ 215 w 415"/>
                    <a:gd name="T63" fmla="*/ 49 h 66"/>
                    <a:gd name="T64" fmla="*/ 225 w 415"/>
                    <a:gd name="T65" fmla="*/ 58 h 66"/>
                    <a:gd name="T66" fmla="*/ 236 w 415"/>
                    <a:gd name="T67" fmla="*/ 38 h 66"/>
                    <a:gd name="T68" fmla="*/ 245 w 415"/>
                    <a:gd name="T69" fmla="*/ 36 h 66"/>
                    <a:gd name="T70" fmla="*/ 251 w 415"/>
                    <a:gd name="T71" fmla="*/ 43 h 66"/>
                    <a:gd name="T72" fmla="*/ 270 w 415"/>
                    <a:gd name="T73" fmla="*/ 58 h 66"/>
                    <a:gd name="T74" fmla="*/ 275 w 415"/>
                    <a:gd name="T75" fmla="*/ 32 h 66"/>
                    <a:gd name="T76" fmla="*/ 284 w 415"/>
                    <a:gd name="T77" fmla="*/ 45 h 66"/>
                    <a:gd name="T78" fmla="*/ 292 w 415"/>
                    <a:gd name="T79" fmla="*/ 32 h 66"/>
                    <a:gd name="T80" fmla="*/ 292 w 415"/>
                    <a:gd name="T81" fmla="*/ 15 h 66"/>
                    <a:gd name="T82" fmla="*/ 303 w 415"/>
                    <a:gd name="T83" fmla="*/ 15 h 66"/>
                    <a:gd name="T84" fmla="*/ 311 w 415"/>
                    <a:gd name="T85" fmla="*/ 42 h 66"/>
                    <a:gd name="T86" fmla="*/ 320 w 415"/>
                    <a:gd name="T87" fmla="*/ 7 h 66"/>
                    <a:gd name="T88" fmla="*/ 327 w 415"/>
                    <a:gd name="T89" fmla="*/ 33 h 66"/>
                    <a:gd name="T90" fmla="*/ 328 w 415"/>
                    <a:gd name="T91" fmla="*/ 46 h 66"/>
                    <a:gd name="T92" fmla="*/ 335 w 415"/>
                    <a:gd name="T93" fmla="*/ 56 h 66"/>
                    <a:gd name="T94" fmla="*/ 346 w 415"/>
                    <a:gd name="T95" fmla="*/ 55 h 66"/>
                    <a:gd name="T96" fmla="*/ 352 w 415"/>
                    <a:gd name="T97" fmla="*/ 42 h 66"/>
                    <a:gd name="T98" fmla="*/ 358 w 415"/>
                    <a:gd name="T99" fmla="*/ 45 h 66"/>
                    <a:gd name="T100" fmla="*/ 358 w 415"/>
                    <a:gd name="T101" fmla="*/ 53 h 66"/>
                    <a:gd name="T102" fmla="*/ 359 w 415"/>
                    <a:gd name="T103" fmla="*/ 58 h 66"/>
                    <a:gd name="T104" fmla="*/ 364 w 415"/>
                    <a:gd name="T105" fmla="*/ 56 h 66"/>
                    <a:gd name="T106" fmla="*/ 374 w 415"/>
                    <a:gd name="T107" fmla="*/ 50 h 66"/>
                    <a:gd name="T108" fmla="*/ 387 w 415"/>
                    <a:gd name="T109" fmla="*/ 58 h 66"/>
                    <a:gd name="T110" fmla="*/ 397 w 415"/>
                    <a:gd name="T111" fmla="*/ 46 h 66"/>
                    <a:gd name="T112" fmla="*/ 409 w 415"/>
                    <a:gd name="T113" fmla="*/ 49 h 66"/>
                    <a:gd name="T114" fmla="*/ 415 w 415"/>
                    <a:gd name="T115" fmla="*/ 4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415" h="66">
                      <a:moveTo>
                        <a:pt x="0" y="19"/>
                      </a:moveTo>
                      <a:lnTo>
                        <a:pt x="7" y="7"/>
                      </a:lnTo>
                      <a:lnTo>
                        <a:pt x="11" y="0"/>
                      </a:lnTo>
                      <a:lnTo>
                        <a:pt x="21" y="12"/>
                      </a:lnTo>
                      <a:lnTo>
                        <a:pt x="25" y="29"/>
                      </a:lnTo>
                      <a:lnTo>
                        <a:pt x="27" y="17"/>
                      </a:lnTo>
                      <a:lnTo>
                        <a:pt x="31" y="9"/>
                      </a:lnTo>
                      <a:lnTo>
                        <a:pt x="39" y="20"/>
                      </a:lnTo>
                      <a:lnTo>
                        <a:pt x="49" y="31"/>
                      </a:lnTo>
                      <a:lnTo>
                        <a:pt x="55" y="23"/>
                      </a:lnTo>
                      <a:lnTo>
                        <a:pt x="53" y="11"/>
                      </a:lnTo>
                      <a:lnTo>
                        <a:pt x="71" y="32"/>
                      </a:lnTo>
                      <a:lnTo>
                        <a:pt x="71" y="11"/>
                      </a:lnTo>
                      <a:lnTo>
                        <a:pt x="89" y="26"/>
                      </a:lnTo>
                      <a:lnTo>
                        <a:pt x="94" y="23"/>
                      </a:lnTo>
                      <a:lnTo>
                        <a:pt x="94" y="15"/>
                      </a:lnTo>
                      <a:lnTo>
                        <a:pt x="101" y="44"/>
                      </a:lnTo>
                      <a:lnTo>
                        <a:pt x="105" y="57"/>
                      </a:lnTo>
                      <a:lnTo>
                        <a:pt x="117" y="66"/>
                      </a:lnTo>
                      <a:lnTo>
                        <a:pt x="118" y="45"/>
                      </a:lnTo>
                      <a:lnTo>
                        <a:pt x="126" y="45"/>
                      </a:lnTo>
                      <a:lnTo>
                        <a:pt x="131" y="57"/>
                      </a:lnTo>
                      <a:lnTo>
                        <a:pt x="134" y="66"/>
                      </a:lnTo>
                      <a:lnTo>
                        <a:pt x="152" y="50"/>
                      </a:lnTo>
                      <a:lnTo>
                        <a:pt x="160" y="61"/>
                      </a:lnTo>
                      <a:lnTo>
                        <a:pt x="165" y="66"/>
                      </a:lnTo>
                      <a:lnTo>
                        <a:pt x="170" y="66"/>
                      </a:lnTo>
                      <a:lnTo>
                        <a:pt x="176" y="57"/>
                      </a:lnTo>
                      <a:lnTo>
                        <a:pt x="183" y="50"/>
                      </a:lnTo>
                      <a:lnTo>
                        <a:pt x="194" y="61"/>
                      </a:lnTo>
                      <a:lnTo>
                        <a:pt x="202" y="66"/>
                      </a:lnTo>
                      <a:lnTo>
                        <a:pt x="215" y="49"/>
                      </a:lnTo>
                      <a:lnTo>
                        <a:pt x="225" y="58"/>
                      </a:lnTo>
                      <a:lnTo>
                        <a:pt x="236" y="38"/>
                      </a:lnTo>
                      <a:lnTo>
                        <a:pt x="245" y="36"/>
                      </a:lnTo>
                      <a:lnTo>
                        <a:pt x="251" y="43"/>
                      </a:lnTo>
                      <a:lnTo>
                        <a:pt x="270" y="58"/>
                      </a:lnTo>
                      <a:lnTo>
                        <a:pt x="275" y="32"/>
                      </a:lnTo>
                      <a:lnTo>
                        <a:pt x="284" y="45"/>
                      </a:lnTo>
                      <a:lnTo>
                        <a:pt x="292" y="32"/>
                      </a:lnTo>
                      <a:lnTo>
                        <a:pt x="292" y="15"/>
                      </a:lnTo>
                      <a:lnTo>
                        <a:pt x="303" y="15"/>
                      </a:lnTo>
                      <a:lnTo>
                        <a:pt x="311" y="42"/>
                      </a:lnTo>
                      <a:lnTo>
                        <a:pt x="320" y="7"/>
                      </a:lnTo>
                      <a:lnTo>
                        <a:pt x="327" y="33"/>
                      </a:lnTo>
                      <a:lnTo>
                        <a:pt x="328" y="46"/>
                      </a:lnTo>
                      <a:lnTo>
                        <a:pt x="335" y="56"/>
                      </a:lnTo>
                      <a:lnTo>
                        <a:pt x="346" y="55"/>
                      </a:lnTo>
                      <a:lnTo>
                        <a:pt x="352" y="42"/>
                      </a:lnTo>
                      <a:lnTo>
                        <a:pt x="358" y="45"/>
                      </a:lnTo>
                      <a:lnTo>
                        <a:pt x="358" y="53"/>
                      </a:lnTo>
                      <a:lnTo>
                        <a:pt x="359" y="58"/>
                      </a:lnTo>
                      <a:lnTo>
                        <a:pt x="364" y="56"/>
                      </a:lnTo>
                      <a:lnTo>
                        <a:pt x="374" y="50"/>
                      </a:lnTo>
                      <a:lnTo>
                        <a:pt x="387" y="58"/>
                      </a:lnTo>
                      <a:lnTo>
                        <a:pt x="397" y="46"/>
                      </a:lnTo>
                      <a:lnTo>
                        <a:pt x="409" y="49"/>
                      </a:lnTo>
                      <a:lnTo>
                        <a:pt x="415" y="42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grpSp>
              <p:nvGrpSpPr>
                <p:cNvPr id="26" name="Group 26"/>
                <p:cNvGrpSpPr>
                  <a:grpSpLocks/>
                </p:cNvGrpSpPr>
                <p:nvPr/>
              </p:nvGrpSpPr>
              <p:grpSpPr bwMode="auto">
                <a:xfrm>
                  <a:off x="1440" y="1296"/>
                  <a:ext cx="1104" cy="1104"/>
                  <a:chOff x="1440" y="1296"/>
                  <a:chExt cx="1104" cy="1104"/>
                </a:xfrm>
              </p:grpSpPr>
              <p:sp>
                <p:nvSpPr>
                  <p:cNvPr id="27" name="Freeform 27"/>
                  <p:cNvSpPr>
                    <a:spLocks/>
                  </p:cNvSpPr>
                  <p:nvPr/>
                </p:nvSpPr>
                <p:spPr bwMode="auto">
                  <a:xfrm>
                    <a:off x="1627" y="1596"/>
                    <a:ext cx="56" cy="9"/>
                  </a:xfrm>
                  <a:custGeom>
                    <a:avLst/>
                    <a:gdLst>
                      <a:gd name="T0" fmla="*/ 0 w 389"/>
                      <a:gd name="T1" fmla="*/ 0 h 56"/>
                      <a:gd name="T2" fmla="*/ 43 w 389"/>
                      <a:gd name="T3" fmla="*/ 12 h 56"/>
                      <a:gd name="T4" fmla="*/ 86 w 389"/>
                      <a:gd name="T5" fmla="*/ 16 h 56"/>
                      <a:gd name="T6" fmla="*/ 102 w 389"/>
                      <a:gd name="T7" fmla="*/ 25 h 56"/>
                      <a:gd name="T8" fmla="*/ 118 w 389"/>
                      <a:gd name="T9" fmla="*/ 36 h 56"/>
                      <a:gd name="T10" fmla="*/ 256 w 389"/>
                      <a:gd name="T11" fmla="*/ 56 h 56"/>
                      <a:gd name="T12" fmla="*/ 323 w 389"/>
                      <a:gd name="T13" fmla="*/ 52 h 56"/>
                      <a:gd name="T14" fmla="*/ 389 w 389"/>
                      <a:gd name="T15" fmla="*/ 35 h 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89" h="56">
                        <a:moveTo>
                          <a:pt x="0" y="0"/>
                        </a:moveTo>
                        <a:lnTo>
                          <a:pt x="43" y="12"/>
                        </a:lnTo>
                        <a:lnTo>
                          <a:pt x="86" y="16"/>
                        </a:lnTo>
                        <a:lnTo>
                          <a:pt x="102" y="25"/>
                        </a:lnTo>
                        <a:lnTo>
                          <a:pt x="118" y="36"/>
                        </a:lnTo>
                        <a:lnTo>
                          <a:pt x="256" y="56"/>
                        </a:lnTo>
                        <a:lnTo>
                          <a:pt x="323" y="52"/>
                        </a:lnTo>
                        <a:lnTo>
                          <a:pt x="389" y="35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grpSp>
                <p:nvGrpSpPr>
                  <p:cNvPr id="28" name="Group 28"/>
                  <p:cNvGrpSpPr>
                    <a:grpSpLocks/>
                  </p:cNvGrpSpPr>
                  <p:nvPr/>
                </p:nvGrpSpPr>
                <p:grpSpPr bwMode="auto">
                  <a:xfrm>
                    <a:off x="1440" y="1296"/>
                    <a:ext cx="1104" cy="1104"/>
                    <a:chOff x="1440" y="1296"/>
                    <a:chExt cx="1104" cy="1104"/>
                  </a:xfrm>
                </p:grpSpPr>
                <p:grpSp>
                  <p:nvGrpSpPr>
                    <p:cNvPr id="31" name="Group 2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40" y="1296"/>
                      <a:ext cx="785" cy="848"/>
                      <a:chOff x="1440" y="1296"/>
                      <a:chExt cx="785" cy="848"/>
                    </a:xfrm>
                  </p:grpSpPr>
                  <p:sp>
                    <p:nvSpPr>
                      <p:cNvPr id="41" name="Freeform 3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440" y="1965"/>
                        <a:ext cx="345" cy="179"/>
                      </a:xfrm>
                      <a:custGeom>
                        <a:avLst/>
                        <a:gdLst>
                          <a:gd name="T0" fmla="*/ 1496 w 2414"/>
                          <a:gd name="T1" fmla="*/ 7 h 1076"/>
                          <a:gd name="T2" fmla="*/ 53 w 2414"/>
                          <a:gd name="T3" fmla="*/ 222 h 1076"/>
                          <a:gd name="T4" fmla="*/ 37 w 2414"/>
                          <a:gd name="T5" fmla="*/ 223 h 1076"/>
                          <a:gd name="T6" fmla="*/ 11 w 2414"/>
                          <a:gd name="T7" fmla="*/ 238 h 1076"/>
                          <a:gd name="T8" fmla="*/ 1 w 2414"/>
                          <a:gd name="T9" fmla="*/ 264 h 1076"/>
                          <a:gd name="T10" fmla="*/ 0 w 2414"/>
                          <a:gd name="T11" fmla="*/ 300 h 1076"/>
                          <a:gd name="T12" fmla="*/ 0 w 2414"/>
                          <a:gd name="T13" fmla="*/ 594 h 1076"/>
                          <a:gd name="T14" fmla="*/ 1 w 2414"/>
                          <a:gd name="T15" fmla="*/ 619 h 1076"/>
                          <a:gd name="T16" fmla="*/ 16 w 2414"/>
                          <a:gd name="T17" fmla="*/ 639 h 1076"/>
                          <a:gd name="T18" fmla="*/ 492 w 2414"/>
                          <a:gd name="T19" fmla="*/ 1054 h 1076"/>
                          <a:gd name="T20" fmla="*/ 505 w 2414"/>
                          <a:gd name="T21" fmla="*/ 1064 h 1076"/>
                          <a:gd name="T22" fmla="*/ 539 w 2414"/>
                          <a:gd name="T23" fmla="*/ 1076 h 1076"/>
                          <a:gd name="T24" fmla="*/ 579 w 2414"/>
                          <a:gd name="T25" fmla="*/ 1071 h 1076"/>
                          <a:gd name="T26" fmla="*/ 599 w 2414"/>
                          <a:gd name="T27" fmla="*/ 1065 h 1076"/>
                          <a:gd name="T28" fmla="*/ 2380 w 2414"/>
                          <a:gd name="T29" fmla="*/ 683 h 1076"/>
                          <a:gd name="T30" fmla="*/ 2393 w 2414"/>
                          <a:gd name="T31" fmla="*/ 673 h 1076"/>
                          <a:gd name="T32" fmla="*/ 2411 w 2414"/>
                          <a:gd name="T33" fmla="*/ 648 h 1076"/>
                          <a:gd name="T34" fmla="*/ 2414 w 2414"/>
                          <a:gd name="T35" fmla="*/ 616 h 1076"/>
                          <a:gd name="T36" fmla="*/ 2407 w 2414"/>
                          <a:gd name="T37" fmla="*/ 589 h 1076"/>
                          <a:gd name="T38" fmla="*/ 2244 w 2414"/>
                          <a:gd name="T39" fmla="*/ 241 h 1076"/>
                          <a:gd name="T40" fmla="*/ 2223 w 2414"/>
                          <a:gd name="T41" fmla="*/ 213 h 1076"/>
                          <a:gd name="T42" fmla="*/ 2177 w 2414"/>
                          <a:gd name="T43" fmla="*/ 195 h 1076"/>
                          <a:gd name="T44" fmla="*/ 1589 w 2414"/>
                          <a:gd name="T45" fmla="*/ 10 h 1076"/>
                          <a:gd name="T46" fmla="*/ 1545 w 2414"/>
                          <a:gd name="T47" fmla="*/ 0 h 1076"/>
                          <a:gd name="T48" fmla="*/ 1496 w 2414"/>
                          <a:gd name="T49" fmla="*/ 7 h 107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</a:cxnLst>
                        <a:rect l="0" t="0" r="r" b="b"/>
                        <a:pathLst>
                          <a:path w="2414" h="1076">
                            <a:moveTo>
                              <a:pt x="1496" y="7"/>
                            </a:moveTo>
                            <a:lnTo>
                              <a:pt x="53" y="222"/>
                            </a:lnTo>
                            <a:lnTo>
                              <a:pt x="37" y="223"/>
                            </a:lnTo>
                            <a:lnTo>
                              <a:pt x="11" y="238"/>
                            </a:lnTo>
                            <a:lnTo>
                              <a:pt x="1" y="264"/>
                            </a:lnTo>
                            <a:lnTo>
                              <a:pt x="0" y="300"/>
                            </a:lnTo>
                            <a:lnTo>
                              <a:pt x="0" y="594"/>
                            </a:lnTo>
                            <a:lnTo>
                              <a:pt x="1" y="619"/>
                            </a:lnTo>
                            <a:lnTo>
                              <a:pt x="16" y="639"/>
                            </a:lnTo>
                            <a:lnTo>
                              <a:pt x="492" y="1054"/>
                            </a:lnTo>
                            <a:lnTo>
                              <a:pt x="505" y="1064"/>
                            </a:lnTo>
                            <a:lnTo>
                              <a:pt x="539" y="1076"/>
                            </a:lnTo>
                            <a:lnTo>
                              <a:pt x="579" y="1071"/>
                            </a:lnTo>
                            <a:lnTo>
                              <a:pt x="599" y="1065"/>
                            </a:lnTo>
                            <a:lnTo>
                              <a:pt x="2380" y="683"/>
                            </a:lnTo>
                            <a:lnTo>
                              <a:pt x="2393" y="673"/>
                            </a:lnTo>
                            <a:lnTo>
                              <a:pt x="2411" y="648"/>
                            </a:lnTo>
                            <a:lnTo>
                              <a:pt x="2414" y="616"/>
                            </a:lnTo>
                            <a:lnTo>
                              <a:pt x="2407" y="589"/>
                            </a:lnTo>
                            <a:lnTo>
                              <a:pt x="2244" y="241"/>
                            </a:lnTo>
                            <a:lnTo>
                              <a:pt x="2223" y="213"/>
                            </a:lnTo>
                            <a:lnTo>
                              <a:pt x="2177" y="195"/>
                            </a:lnTo>
                            <a:lnTo>
                              <a:pt x="1589" y="10"/>
                            </a:lnTo>
                            <a:lnTo>
                              <a:pt x="1545" y="0"/>
                            </a:lnTo>
                            <a:lnTo>
                              <a:pt x="1496" y="7"/>
                            </a:lnTo>
                            <a:close/>
                          </a:path>
                        </a:pathLst>
                      </a:custGeom>
                      <a:solidFill>
                        <a:srgbClr val="FFFAF2"/>
                      </a:solidFill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42" name="Freeform 3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440" y="2065"/>
                        <a:ext cx="345" cy="79"/>
                      </a:xfrm>
                      <a:custGeom>
                        <a:avLst/>
                        <a:gdLst>
                          <a:gd name="T0" fmla="*/ 0 w 2413"/>
                          <a:gd name="T1" fmla="*/ 19 h 474"/>
                          <a:gd name="T2" fmla="*/ 10 w 2413"/>
                          <a:gd name="T3" fmla="*/ 34 h 474"/>
                          <a:gd name="T4" fmla="*/ 491 w 2413"/>
                          <a:gd name="T5" fmla="*/ 454 h 474"/>
                          <a:gd name="T6" fmla="*/ 503 w 2413"/>
                          <a:gd name="T7" fmla="*/ 464 h 474"/>
                          <a:gd name="T8" fmla="*/ 530 w 2413"/>
                          <a:gd name="T9" fmla="*/ 474 h 474"/>
                          <a:gd name="T10" fmla="*/ 565 w 2413"/>
                          <a:gd name="T11" fmla="*/ 473 h 474"/>
                          <a:gd name="T12" fmla="*/ 2376 w 2413"/>
                          <a:gd name="T13" fmla="*/ 83 h 474"/>
                          <a:gd name="T14" fmla="*/ 2403 w 2413"/>
                          <a:gd name="T15" fmla="*/ 64 h 474"/>
                          <a:gd name="T16" fmla="*/ 2413 w 2413"/>
                          <a:gd name="T17" fmla="*/ 35 h 474"/>
                          <a:gd name="T18" fmla="*/ 568 w 2413"/>
                          <a:gd name="T19" fmla="*/ 431 h 474"/>
                          <a:gd name="T20" fmla="*/ 533 w 2413"/>
                          <a:gd name="T21" fmla="*/ 435 h 474"/>
                          <a:gd name="T22" fmla="*/ 501 w 2413"/>
                          <a:gd name="T23" fmla="*/ 421 h 474"/>
                          <a:gd name="T24" fmla="*/ 0 w 2413"/>
                          <a:gd name="T25" fmla="*/ 0 h 474"/>
                          <a:gd name="T26" fmla="*/ 0 w 2413"/>
                          <a:gd name="T27" fmla="*/ 19 h 47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</a:cxnLst>
                        <a:rect l="0" t="0" r="r" b="b"/>
                        <a:pathLst>
                          <a:path w="2413" h="474">
                            <a:moveTo>
                              <a:pt x="0" y="19"/>
                            </a:moveTo>
                            <a:lnTo>
                              <a:pt x="10" y="34"/>
                            </a:lnTo>
                            <a:lnTo>
                              <a:pt x="491" y="454"/>
                            </a:lnTo>
                            <a:lnTo>
                              <a:pt x="503" y="464"/>
                            </a:lnTo>
                            <a:lnTo>
                              <a:pt x="530" y="474"/>
                            </a:lnTo>
                            <a:lnTo>
                              <a:pt x="565" y="473"/>
                            </a:lnTo>
                            <a:lnTo>
                              <a:pt x="2376" y="83"/>
                            </a:lnTo>
                            <a:lnTo>
                              <a:pt x="2403" y="64"/>
                            </a:lnTo>
                            <a:lnTo>
                              <a:pt x="2413" y="35"/>
                            </a:lnTo>
                            <a:lnTo>
                              <a:pt x="568" y="431"/>
                            </a:lnTo>
                            <a:lnTo>
                              <a:pt x="533" y="435"/>
                            </a:lnTo>
                            <a:lnTo>
                              <a:pt x="501" y="421"/>
                            </a:lnTo>
                            <a:lnTo>
                              <a:pt x="0" y="0"/>
                            </a:lnTo>
                            <a:lnTo>
                              <a:pt x="0" y="19"/>
                            </a:lnTo>
                            <a:close/>
                          </a:path>
                        </a:pathLst>
                      </a:custGeom>
                      <a:solidFill>
                        <a:srgbClr val="D9D4CC"/>
                      </a:solidFill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43" name="Freeform 3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07" y="2004"/>
                        <a:ext cx="268" cy="121"/>
                      </a:xfrm>
                      <a:custGeom>
                        <a:avLst/>
                        <a:gdLst>
                          <a:gd name="T0" fmla="*/ 1717 w 1875"/>
                          <a:gd name="T1" fmla="*/ 0 h 728"/>
                          <a:gd name="T2" fmla="*/ 1875 w 1875"/>
                          <a:gd name="T3" fmla="*/ 366 h 728"/>
                          <a:gd name="T4" fmla="*/ 126 w 1875"/>
                          <a:gd name="T5" fmla="*/ 728 h 728"/>
                          <a:gd name="T6" fmla="*/ 1 w 1875"/>
                          <a:gd name="T7" fmla="*/ 300 h 728"/>
                          <a:gd name="T8" fmla="*/ 0 w 1875"/>
                          <a:gd name="T9" fmla="*/ 294 h 728"/>
                          <a:gd name="T10" fmla="*/ 7 w 1875"/>
                          <a:gd name="T11" fmla="*/ 289 h 728"/>
                          <a:gd name="T12" fmla="*/ 783 w 1875"/>
                          <a:gd name="T13" fmla="*/ 144 h 728"/>
                          <a:gd name="T14" fmla="*/ 789 w 1875"/>
                          <a:gd name="T15" fmla="*/ 136 h 728"/>
                          <a:gd name="T16" fmla="*/ 837 w 1875"/>
                          <a:gd name="T17" fmla="*/ 348 h 728"/>
                          <a:gd name="T18" fmla="*/ 1711 w 1875"/>
                          <a:gd name="T19" fmla="*/ 182 h 728"/>
                          <a:gd name="T20" fmla="*/ 1717 w 1875"/>
                          <a:gd name="T21" fmla="*/ 0 h 72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</a:cxnLst>
                        <a:rect l="0" t="0" r="r" b="b"/>
                        <a:pathLst>
                          <a:path w="1875" h="728">
                            <a:moveTo>
                              <a:pt x="1717" y="0"/>
                            </a:moveTo>
                            <a:lnTo>
                              <a:pt x="1875" y="366"/>
                            </a:lnTo>
                            <a:lnTo>
                              <a:pt x="126" y="728"/>
                            </a:lnTo>
                            <a:lnTo>
                              <a:pt x="1" y="300"/>
                            </a:lnTo>
                            <a:lnTo>
                              <a:pt x="0" y="294"/>
                            </a:lnTo>
                            <a:lnTo>
                              <a:pt x="7" y="289"/>
                            </a:lnTo>
                            <a:lnTo>
                              <a:pt x="783" y="144"/>
                            </a:lnTo>
                            <a:lnTo>
                              <a:pt x="789" y="136"/>
                            </a:lnTo>
                            <a:lnTo>
                              <a:pt x="837" y="348"/>
                            </a:lnTo>
                            <a:lnTo>
                              <a:pt x="1711" y="182"/>
                            </a:lnTo>
                            <a:lnTo>
                              <a:pt x="1717" y="0"/>
                            </a:lnTo>
                            <a:close/>
                          </a:path>
                        </a:pathLst>
                      </a:custGeom>
                      <a:solidFill>
                        <a:srgbClr val="F2EDE5"/>
                      </a:solidFill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44" name="Freeform 3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20" y="2027"/>
                        <a:ext cx="255" cy="80"/>
                      </a:xfrm>
                      <a:custGeom>
                        <a:avLst/>
                        <a:gdLst>
                          <a:gd name="T0" fmla="*/ 763 w 1784"/>
                          <a:gd name="T1" fmla="*/ 320 h 484"/>
                          <a:gd name="T2" fmla="*/ 864 w 1784"/>
                          <a:gd name="T3" fmla="*/ 394 h 484"/>
                          <a:gd name="T4" fmla="*/ 1733 w 1784"/>
                          <a:gd name="T5" fmla="*/ 215 h 484"/>
                          <a:gd name="T6" fmla="*/ 1784 w 1784"/>
                          <a:gd name="T7" fmla="*/ 230 h 484"/>
                          <a:gd name="T8" fmla="*/ 866 w 1784"/>
                          <a:gd name="T9" fmla="*/ 419 h 484"/>
                          <a:gd name="T10" fmla="*/ 747 w 1784"/>
                          <a:gd name="T11" fmla="*/ 330 h 484"/>
                          <a:gd name="T12" fmla="*/ 4 w 1784"/>
                          <a:gd name="T13" fmla="*/ 484 h 484"/>
                          <a:gd name="T14" fmla="*/ 0 w 1784"/>
                          <a:gd name="T15" fmla="*/ 469 h 484"/>
                          <a:gd name="T16" fmla="*/ 740 w 1784"/>
                          <a:gd name="T17" fmla="*/ 314 h 484"/>
                          <a:gd name="T18" fmla="*/ 682 w 1784"/>
                          <a:gd name="T19" fmla="*/ 11 h 484"/>
                          <a:gd name="T20" fmla="*/ 693 w 1784"/>
                          <a:gd name="T21" fmla="*/ 7 h 484"/>
                          <a:gd name="T22" fmla="*/ 698 w 1784"/>
                          <a:gd name="T23" fmla="*/ 0 h 484"/>
                          <a:gd name="T24" fmla="*/ 763 w 1784"/>
                          <a:gd name="T25" fmla="*/ 320 h 48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</a:cxnLst>
                        <a:rect l="0" t="0" r="r" b="b"/>
                        <a:pathLst>
                          <a:path w="1784" h="484">
                            <a:moveTo>
                              <a:pt x="763" y="320"/>
                            </a:moveTo>
                            <a:lnTo>
                              <a:pt x="864" y="394"/>
                            </a:lnTo>
                            <a:lnTo>
                              <a:pt x="1733" y="215"/>
                            </a:lnTo>
                            <a:lnTo>
                              <a:pt x="1784" y="230"/>
                            </a:lnTo>
                            <a:lnTo>
                              <a:pt x="866" y="419"/>
                            </a:lnTo>
                            <a:lnTo>
                              <a:pt x="747" y="330"/>
                            </a:lnTo>
                            <a:lnTo>
                              <a:pt x="4" y="484"/>
                            </a:lnTo>
                            <a:lnTo>
                              <a:pt x="0" y="469"/>
                            </a:lnTo>
                            <a:lnTo>
                              <a:pt x="740" y="314"/>
                            </a:lnTo>
                            <a:lnTo>
                              <a:pt x="682" y="11"/>
                            </a:lnTo>
                            <a:lnTo>
                              <a:pt x="693" y="7"/>
                            </a:lnTo>
                            <a:lnTo>
                              <a:pt x="698" y="0"/>
                            </a:lnTo>
                            <a:lnTo>
                              <a:pt x="763" y="320"/>
                            </a:lnTo>
                            <a:close/>
                          </a:path>
                        </a:pathLst>
                      </a:custGeom>
                      <a:solidFill>
                        <a:srgbClr val="FFFAF2"/>
                      </a:solidFill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45" name="Freeform 3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07" y="2030"/>
                        <a:ext cx="117" cy="73"/>
                      </a:xfrm>
                      <a:custGeom>
                        <a:avLst/>
                        <a:gdLst>
                          <a:gd name="T0" fmla="*/ 808 w 815"/>
                          <a:gd name="T1" fmla="*/ 290 h 442"/>
                          <a:gd name="T2" fmla="*/ 815 w 815"/>
                          <a:gd name="T3" fmla="*/ 283 h 442"/>
                          <a:gd name="T4" fmla="*/ 768 w 815"/>
                          <a:gd name="T5" fmla="*/ 7 h 442"/>
                          <a:gd name="T6" fmla="*/ 760 w 815"/>
                          <a:gd name="T7" fmla="*/ 0 h 442"/>
                          <a:gd name="T8" fmla="*/ 9 w 815"/>
                          <a:gd name="T9" fmla="*/ 144 h 442"/>
                          <a:gd name="T10" fmla="*/ 0 w 815"/>
                          <a:gd name="T11" fmla="*/ 151 h 442"/>
                          <a:gd name="T12" fmla="*/ 86 w 815"/>
                          <a:gd name="T13" fmla="*/ 442 h 442"/>
                          <a:gd name="T14" fmla="*/ 808 w 815"/>
                          <a:gd name="T15" fmla="*/ 290 h 44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</a:cxnLst>
                        <a:rect l="0" t="0" r="r" b="b"/>
                        <a:pathLst>
                          <a:path w="815" h="442">
                            <a:moveTo>
                              <a:pt x="808" y="290"/>
                            </a:moveTo>
                            <a:lnTo>
                              <a:pt x="815" y="283"/>
                            </a:lnTo>
                            <a:lnTo>
                              <a:pt x="768" y="7"/>
                            </a:lnTo>
                            <a:lnTo>
                              <a:pt x="760" y="0"/>
                            </a:lnTo>
                            <a:lnTo>
                              <a:pt x="9" y="144"/>
                            </a:lnTo>
                            <a:lnTo>
                              <a:pt x="0" y="151"/>
                            </a:lnTo>
                            <a:lnTo>
                              <a:pt x="86" y="442"/>
                            </a:lnTo>
                            <a:lnTo>
                              <a:pt x="808" y="29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46" name="Freeform 3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79" y="2041"/>
                        <a:ext cx="38" cy="38"/>
                      </a:xfrm>
                      <a:custGeom>
                        <a:avLst/>
                        <a:gdLst>
                          <a:gd name="T0" fmla="*/ 262 w 270"/>
                          <a:gd name="T1" fmla="*/ 181 h 228"/>
                          <a:gd name="T2" fmla="*/ 270 w 270"/>
                          <a:gd name="T3" fmla="*/ 173 h 228"/>
                          <a:gd name="T4" fmla="*/ 244 w 270"/>
                          <a:gd name="T5" fmla="*/ 8 h 228"/>
                          <a:gd name="T6" fmla="*/ 237 w 270"/>
                          <a:gd name="T7" fmla="*/ 0 h 228"/>
                          <a:gd name="T8" fmla="*/ 8 w 270"/>
                          <a:gd name="T9" fmla="*/ 45 h 228"/>
                          <a:gd name="T10" fmla="*/ 0 w 270"/>
                          <a:gd name="T11" fmla="*/ 53 h 228"/>
                          <a:gd name="T12" fmla="*/ 25 w 270"/>
                          <a:gd name="T13" fmla="*/ 221 h 228"/>
                          <a:gd name="T14" fmla="*/ 34 w 270"/>
                          <a:gd name="T15" fmla="*/ 228 h 228"/>
                          <a:gd name="T16" fmla="*/ 262 w 270"/>
                          <a:gd name="T17" fmla="*/ 181 h 22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</a:cxnLst>
                        <a:rect l="0" t="0" r="r" b="b"/>
                        <a:pathLst>
                          <a:path w="270" h="228">
                            <a:moveTo>
                              <a:pt x="262" y="181"/>
                            </a:moveTo>
                            <a:lnTo>
                              <a:pt x="270" y="173"/>
                            </a:lnTo>
                            <a:lnTo>
                              <a:pt x="244" y="8"/>
                            </a:lnTo>
                            <a:lnTo>
                              <a:pt x="237" y="0"/>
                            </a:lnTo>
                            <a:lnTo>
                              <a:pt x="8" y="45"/>
                            </a:lnTo>
                            <a:lnTo>
                              <a:pt x="0" y="53"/>
                            </a:lnTo>
                            <a:lnTo>
                              <a:pt x="25" y="221"/>
                            </a:lnTo>
                            <a:lnTo>
                              <a:pt x="34" y="228"/>
                            </a:lnTo>
                            <a:lnTo>
                              <a:pt x="262" y="181"/>
                            </a:lnTo>
                            <a:close/>
                          </a:path>
                        </a:pathLst>
                      </a:custGeom>
                      <a:solidFill>
                        <a:srgbClr val="7FF266"/>
                      </a:solidFill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47" name="Freeform 3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10" y="2052"/>
                        <a:ext cx="61" cy="50"/>
                      </a:xfrm>
                      <a:custGeom>
                        <a:avLst/>
                        <a:gdLst>
                          <a:gd name="T0" fmla="*/ 420 w 428"/>
                          <a:gd name="T1" fmla="*/ 227 h 300"/>
                          <a:gd name="T2" fmla="*/ 428 w 428"/>
                          <a:gd name="T3" fmla="*/ 219 h 300"/>
                          <a:gd name="T4" fmla="*/ 394 w 428"/>
                          <a:gd name="T5" fmla="*/ 9 h 300"/>
                          <a:gd name="T6" fmla="*/ 386 w 428"/>
                          <a:gd name="T7" fmla="*/ 0 h 300"/>
                          <a:gd name="T8" fmla="*/ 7 w 428"/>
                          <a:gd name="T9" fmla="*/ 70 h 300"/>
                          <a:gd name="T10" fmla="*/ 0 w 428"/>
                          <a:gd name="T11" fmla="*/ 76 h 300"/>
                          <a:gd name="T12" fmla="*/ 66 w 428"/>
                          <a:gd name="T13" fmla="*/ 300 h 300"/>
                          <a:gd name="T14" fmla="*/ 420 w 428"/>
                          <a:gd name="T15" fmla="*/ 227 h 3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</a:cxnLst>
                        <a:rect l="0" t="0" r="r" b="b"/>
                        <a:pathLst>
                          <a:path w="428" h="300">
                            <a:moveTo>
                              <a:pt x="420" y="227"/>
                            </a:moveTo>
                            <a:lnTo>
                              <a:pt x="428" y="219"/>
                            </a:lnTo>
                            <a:lnTo>
                              <a:pt x="394" y="9"/>
                            </a:lnTo>
                            <a:lnTo>
                              <a:pt x="386" y="0"/>
                            </a:lnTo>
                            <a:lnTo>
                              <a:pt x="7" y="70"/>
                            </a:lnTo>
                            <a:lnTo>
                              <a:pt x="0" y="76"/>
                            </a:lnTo>
                            <a:lnTo>
                              <a:pt x="66" y="300"/>
                            </a:lnTo>
                            <a:lnTo>
                              <a:pt x="420" y="227"/>
                            </a:lnTo>
                            <a:close/>
                          </a:path>
                        </a:pathLst>
                      </a:custGeom>
                      <a:solidFill>
                        <a:srgbClr val="595959"/>
                      </a:solidFill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48" name="Freeform 3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21" y="2081"/>
                        <a:ext cx="123" cy="46"/>
                      </a:xfrm>
                      <a:custGeom>
                        <a:avLst/>
                        <a:gdLst>
                          <a:gd name="T0" fmla="*/ 743 w 862"/>
                          <a:gd name="T1" fmla="*/ 0 h 277"/>
                          <a:gd name="T2" fmla="*/ 862 w 862"/>
                          <a:gd name="T3" fmla="*/ 91 h 277"/>
                          <a:gd name="T4" fmla="*/ 862 w 862"/>
                          <a:gd name="T5" fmla="*/ 103 h 277"/>
                          <a:gd name="T6" fmla="*/ 31 w 862"/>
                          <a:gd name="T7" fmla="*/ 277 h 277"/>
                          <a:gd name="T8" fmla="*/ 31 w 862"/>
                          <a:gd name="T9" fmla="*/ 264 h 277"/>
                          <a:gd name="T10" fmla="*/ 0 w 862"/>
                          <a:gd name="T11" fmla="*/ 156 h 277"/>
                          <a:gd name="T12" fmla="*/ 743 w 862"/>
                          <a:gd name="T13" fmla="*/ 0 h 27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862" h="277">
                            <a:moveTo>
                              <a:pt x="743" y="0"/>
                            </a:moveTo>
                            <a:lnTo>
                              <a:pt x="862" y="91"/>
                            </a:lnTo>
                            <a:lnTo>
                              <a:pt x="862" y="103"/>
                            </a:lnTo>
                            <a:lnTo>
                              <a:pt x="31" y="277"/>
                            </a:lnTo>
                            <a:lnTo>
                              <a:pt x="31" y="264"/>
                            </a:lnTo>
                            <a:lnTo>
                              <a:pt x="0" y="156"/>
                            </a:lnTo>
                            <a:lnTo>
                              <a:pt x="743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49" name="Freeform 3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16" y="2061"/>
                        <a:ext cx="53" cy="30"/>
                      </a:xfrm>
                      <a:custGeom>
                        <a:avLst/>
                        <a:gdLst>
                          <a:gd name="T0" fmla="*/ 356 w 370"/>
                          <a:gd name="T1" fmla="*/ 71 h 180"/>
                          <a:gd name="T2" fmla="*/ 335 w 370"/>
                          <a:gd name="T3" fmla="*/ 52 h 180"/>
                          <a:gd name="T4" fmla="*/ 317 w 370"/>
                          <a:gd name="T5" fmla="*/ 68 h 180"/>
                          <a:gd name="T6" fmla="*/ 304 w 370"/>
                          <a:gd name="T7" fmla="*/ 86 h 180"/>
                          <a:gd name="T8" fmla="*/ 289 w 370"/>
                          <a:gd name="T9" fmla="*/ 99 h 180"/>
                          <a:gd name="T10" fmla="*/ 286 w 370"/>
                          <a:gd name="T11" fmla="*/ 112 h 180"/>
                          <a:gd name="T12" fmla="*/ 286 w 370"/>
                          <a:gd name="T13" fmla="*/ 133 h 180"/>
                          <a:gd name="T14" fmla="*/ 284 w 370"/>
                          <a:gd name="T15" fmla="*/ 140 h 180"/>
                          <a:gd name="T16" fmla="*/ 257 w 370"/>
                          <a:gd name="T17" fmla="*/ 5 h 180"/>
                          <a:gd name="T18" fmla="*/ 254 w 370"/>
                          <a:gd name="T19" fmla="*/ 1 h 180"/>
                          <a:gd name="T20" fmla="*/ 255 w 370"/>
                          <a:gd name="T21" fmla="*/ 18 h 180"/>
                          <a:gd name="T22" fmla="*/ 259 w 370"/>
                          <a:gd name="T23" fmla="*/ 103 h 180"/>
                          <a:gd name="T24" fmla="*/ 227 w 370"/>
                          <a:gd name="T25" fmla="*/ 95 h 180"/>
                          <a:gd name="T26" fmla="*/ 213 w 370"/>
                          <a:gd name="T27" fmla="*/ 101 h 180"/>
                          <a:gd name="T28" fmla="*/ 205 w 370"/>
                          <a:gd name="T29" fmla="*/ 111 h 180"/>
                          <a:gd name="T30" fmla="*/ 173 w 370"/>
                          <a:gd name="T31" fmla="*/ 116 h 180"/>
                          <a:gd name="T32" fmla="*/ 150 w 370"/>
                          <a:gd name="T33" fmla="*/ 101 h 180"/>
                          <a:gd name="T34" fmla="*/ 139 w 370"/>
                          <a:gd name="T35" fmla="*/ 101 h 180"/>
                          <a:gd name="T36" fmla="*/ 131 w 370"/>
                          <a:gd name="T37" fmla="*/ 113 h 180"/>
                          <a:gd name="T38" fmla="*/ 125 w 370"/>
                          <a:gd name="T39" fmla="*/ 119 h 180"/>
                          <a:gd name="T40" fmla="*/ 110 w 370"/>
                          <a:gd name="T41" fmla="*/ 136 h 180"/>
                          <a:gd name="T42" fmla="*/ 94 w 370"/>
                          <a:gd name="T43" fmla="*/ 151 h 180"/>
                          <a:gd name="T44" fmla="*/ 95 w 370"/>
                          <a:gd name="T45" fmla="*/ 177 h 180"/>
                          <a:gd name="T46" fmla="*/ 88 w 370"/>
                          <a:gd name="T47" fmla="*/ 172 h 180"/>
                          <a:gd name="T48" fmla="*/ 67 w 370"/>
                          <a:gd name="T49" fmla="*/ 67 h 180"/>
                          <a:gd name="T50" fmla="*/ 64 w 370"/>
                          <a:gd name="T51" fmla="*/ 62 h 180"/>
                          <a:gd name="T52" fmla="*/ 71 w 370"/>
                          <a:gd name="T53" fmla="*/ 146 h 180"/>
                          <a:gd name="T54" fmla="*/ 64 w 370"/>
                          <a:gd name="T55" fmla="*/ 151 h 180"/>
                          <a:gd name="T56" fmla="*/ 50 w 370"/>
                          <a:gd name="T57" fmla="*/ 151 h 180"/>
                          <a:gd name="T58" fmla="*/ 46 w 370"/>
                          <a:gd name="T59" fmla="*/ 151 h 180"/>
                          <a:gd name="T60" fmla="*/ 33 w 370"/>
                          <a:gd name="T61" fmla="*/ 143 h 180"/>
                          <a:gd name="T62" fmla="*/ 26 w 370"/>
                          <a:gd name="T63" fmla="*/ 146 h 180"/>
                          <a:gd name="T64" fmla="*/ 0 w 370"/>
                          <a:gd name="T65" fmla="*/ 162 h 18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</a:cxnLst>
                        <a:rect l="0" t="0" r="r" b="b"/>
                        <a:pathLst>
                          <a:path w="370" h="180">
                            <a:moveTo>
                              <a:pt x="370" y="73"/>
                            </a:moveTo>
                            <a:lnTo>
                              <a:pt x="356" y="71"/>
                            </a:lnTo>
                            <a:lnTo>
                              <a:pt x="344" y="60"/>
                            </a:lnTo>
                            <a:lnTo>
                              <a:pt x="335" y="52"/>
                            </a:lnTo>
                            <a:lnTo>
                              <a:pt x="329" y="53"/>
                            </a:lnTo>
                            <a:lnTo>
                              <a:pt x="317" y="68"/>
                            </a:lnTo>
                            <a:lnTo>
                              <a:pt x="307" y="84"/>
                            </a:lnTo>
                            <a:lnTo>
                              <a:pt x="304" y="86"/>
                            </a:lnTo>
                            <a:lnTo>
                              <a:pt x="300" y="90"/>
                            </a:lnTo>
                            <a:lnTo>
                              <a:pt x="289" y="99"/>
                            </a:lnTo>
                            <a:lnTo>
                              <a:pt x="286" y="104"/>
                            </a:lnTo>
                            <a:lnTo>
                              <a:pt x="286" y="112"/>
                            </a:lnTo>
                            <a:lnTo>
                              <a:pt x="286" y="123"/>
                            </a:lnTo>
                            <a:lnTo>
                              <a:pt x="286" y="133"/>
                            </a:lnTo>
                            <a:lnTo>
                              <a:pt x="286" y="140"/>
                            </a:lnTo>
                            <a:lnTo>
                              <a:pt x="284" y="140"/>
                            </a:lnTo>
                            <a:lnTo>
                              <a:pt x="280" y="131"/>
                            </a:lnTo>
                            <a:lnTo>
                              <a:pt x="257" y="5"/>
                            </a:lnTo>
                            <a:lnTo>
                              <a:pt x="255" y="0"/>
                            </a:lnTo>
                            <a:lnTo>
                              <a:pt x="254" y="1"/>
                            </a:lnTo>
                            <a:lnTo>
                              <a:pt x="254" y="3"/>
                            </a:lnTo>
                            <a:lnTo>
                              <a:pt x="255" y="18"/>
                            </a:lnTo>
                            <a:lnTo>
                              <a:pt x="261" y="104"/>
                            </a:lnTo>
                            <a:lnTo>
                              <a:pt x="259" y="103"/>
                            </a:lnTo>
                            <a:lnTo>
                              <a:pt x="243" y="101"/>
                            </a:lnTo>
                            <a:lnTo>
                              <a:pt x="227" y="95"/>
                            </a:lnTo>
                            <a:lnTo>
                              <a:pt x="219" y="97"/>
                            </a:lnTo>
                            <a:lnTo>
                              <a:pt x="213" y="101"/>
                            </a:lnTo>
                            <a:lnTo>
                              <a:pt x="207" y="110"/>
                            </a:lnTo>
                            <a:lnTo>
                              <a:pt x="205" y="111"/>
                            </a:lnTo>
                            <a:lnTo>
                              <a:pt x="190" y="113"/>
                            </a:lnTo>
                            <a:lnTo>
                              <a:pt x="173" y="116"/>
                            </a:lnTo>
                            <a:lnTo>
                              <a:pt x="158" y="110"/>
                            </a:lnTo>
                            <a:lnTo>
                              <a:pt x="150" y="101"/>
                            </a:lnTo>
                            <a:lnTo>
                              <a:pt x="149" y="100"/>
                            </a:lnTo>
                            <a:lnTo>
                              <a:pt x="139" y="101"/>
                            </a:lnTo>
                            <a:lnTo>
                              <a:pt x="132" y="110"/>
                            </a:lnTo>
                            <a:lnTo>
                              <a:pt x="131" y="113"/>
                            </a:lnTo>
                            <a:lnTo>
                              <a:pt x="128" y="114"/>
                            </a:lnTo>
                            <a:lnTo>
                              <a:pt x="125" y="119"/>
                            </a:lnTo>
                            <a:lnTo>
                              <a:pt x="114" y="131"/>
                            </a:lnTo>
                            <a:lnTo>
                              <a:pt x="110" y="136"/>
                            </a:lnTo>
                            <a:lnTo>
                              <a:pt x="97" y="144"/>
                            </a:lnTo>
                            <a:lnTo>
                              <a:pt x="94" y="151"/>
                            </a:lnTo>
                            <a:lnTo>
                              <a:pt x="92" y="160"/>
                            </a:lnTo>
                            <a:lnTo>
                              <a:pt x="95" y="177"/>
                            </a:lnTo>
                            <a:lnTo>
                              <a:pt x="92" y="180"/>
                            </a:lnTo>
                            <a:lnTo>
                              <a:pt x="88" y="172"/>
                            </a:lnTo>
                            <a:lnTo>
                              <a:pt x="87" y="162"/>
                            </a:lnTo>
                            <a:lnTo>
                              <a:pt x="67" y="67"/>
                            </a:lnTo>
                            <a:lnTo>
                              <a:pt x="66" y="62"/>
                            </a:lnTo>
                            <a:lnTo>
                              <a:pt x="64" y="62"/>
                            </a:lnTo>
                            <a:lnTo>
                              <a:pt x="63" y="80"/>
                            </a:lnTo>
                            <a:lnTo>
                              <a:pt x="71" y="146"/>
                            </a:lnTo>
                            <a:lnTo>
                              <a:pt x="71" y="157"/>
                            </a:lnTo>
                            <a:lnTo>
                              <a:pt x="64" y="151"/>
                            </a:lnTo>
                            <a:lnTo>
                              <a:pt x="57" y="152"/>
                            </a:lnTo>
                            <a:lnTo>
                              <a:pt x="50" y="151"/>
                            </a:lnTo>
                            <a:lnTo>
                              <a:pt x="49" y="151"/>
                            </a:lnTo>
                            <a:lnTo>
                              <a:pt x="46" y="151"/>
                            </a:lnTo>
                            <a:lnTo>
                              <a:pt x="40" y="147"/>
                            </a:lnTo>
                            <a:lnTo>
                              <a:pt x="33" y="143"/>
                            </a:lnTo>
                            <a:lnTo>
                              <a:pt x="32" y="143"/>
                            </a:lnTo>
                            <a:lnTo>
                              <a:pt x="26" y="146"/>
                            </a:lnTo>
                            <a:lnTo>
                              <a:pt x="20" y="156"/>
                            </a:lnTo>
                            <a:lnTo>
                              <a:pt x="0" y="162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0" name="Freeform 3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18" y="2072"/>
                        <a:ext cx="3" cy="6"/>
                      </a:xfrm>
                      <a:custGeom>
                        <a:avLst/>
                        <a:gdLst>
                          <a:gd name="T0" fmla="*/ 3 w 25"/>
                          <a:gd name="T1" fmla="*/ 34 h 34"/>
                          <a:gd name="T2" fmla="*/ 0 w 25"/>
                          <a:gd name="T3" fmla="*/ 2 h 34"/>
                          <a:gd name="T4" fmla="*/ 10 w 25"/>
                          <a:gd name="T5" fmla="*/ 1 h 34"/>
                          <a:gd name="T6" fmla="*/ 18 w 25"/>
                          <a:gd name="T7" fmla="*/ 0 h 34"/>
                          <a:gd name="T8" fmla="*/ 20 w 25"/>
                          <a:gd name="T9" fmla="*/ 8 h 34"/>
                          <a:gd name="T10" fmla="*/ 17 w 25"/>
                          <a:gd name="T11" fmla="*/ 15 h 34"/>
                          <a:gd name="T12" fmla="*/ 19 w 25"/>
                          <a:gd name="T13" fmla="*/ 20 h 34"/>
                          <a:gd name="T14" fmla="*/ 25 w 25"/>
                          <a:gd name="T15" fmla="*/ 30 h 34"/>
                          <a:gd name="T16" fmla="*/ 19 w 25"/>
                          <a:gd name="T17" fmla="*/ 32 h 34"/>
                          <a:gd name="T18" fmla="*/ 16 w 25"/>
                          <a:gd name="T19" fmla="*/ 23 h 34"/>
                          <a:gd name="T20" fmla="*/ 10 w 25"/>
                          <a:gd name="T21" fmla="*/ 20 h 34"/>
                          <a:gd name="T22" fmla="*/ 9 w 25"/>
                          <a:gd name="T23" fmla="*/ 20 h 34"/>
                          <a:gd name="T24" fmla="*/ 10 w 25"/>
                          <a:gd name="T25" fmla="*/ 33 h 34"/>
                          <a:gd name="T26" fmla="*/ 3 w 25"/>
                          <a:gd name="T27" fmla="*/ 34 h 3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</a:cxnLst>
                        <a:rect l="0" t="0" r="r" b="b"/>
                        <a:pathLst>
                          <a:path w="25" h="34">
                            <a:moveTo>
                              <a:pt x="3" y="34"/>
                            </a:moveTo>
                            <a:lnTo>
                              <a:pt x="0" y="2"/>
                            </a:lnTo>
                            <a:lnTo>
                              <a:pt x="10" y="1"/>
                            </a:lnTo>
                            <a:lnTo>
                              <a:pt x="18" y="0"/>
                            </a:lnTo>
                            <a:lnTo>
                              <a:pt x="20" y="8"/>
                            </a:lnTo>
                            <a:lnTo>
                              <a:pt x="17" y="15"/>
                            </a:lnTo>
                            <a:lnTo>
                              <a:pt x="19" y="20"/>
                            </a:lnTo>
                            <a:lnTo>
                              <a:pt x="25" y="30"/>
                            </a:lnTo>
                            <a:lnTo>
                              <a:pt x="19" y="32"/>
                            </a:lnTo>
                            <a:lnTo>
                              <a:pt x="16" y="23"/>
                            </a:lnTo>
                            <a:lnTo>
                              <a:pt x="10" y="20"/>
                            </a:lnTo>
                            <a:lnTo>
                              <a:pt x="9" y="20"/>
                            </a:lnTo>
                            <a:lnTo>
                              <a:pt x="10" y="33"/>
                            </a:lnTo>
                            <a:lnTo>
                              <a:pt x="3" y="34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1" name="Freeform 4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18" y="2073"/>
                        <a:ext cx="2" cy="2"/>
                      </a:xfrm>
                      <a:custGeom>
                        <a:avLst/>
                        <a:gdLst>
                          <a:gd name="T0" fmla="*/ 0 w 10"/>
                          <a:gd name="T1" fmla="*/ 0 h 7"/>
                          <a:gd name="T2" fmla="*/ 0 w 10"/>
                          <a:gd name="T3" fmla="*/ 7 h 7"/>
                          <a:gd name="T4" fmla="*/ 4 w 10"/>
                          <a:gd name="T5" fmla="*/ 7 h 7"/>
                          <a:gd name="T6" fmla="*/ 10 w 10"/>
                          <a:gd name="T7" fmla="*/ 2 h 7"/>
                          <a:gd name="T8" fmla="*/ 4 w 10"/>
                          <a:gd name="T9" fmla="*/ 0 h 7"/>
                          <a:gd name="T10" fmla="*/ 0 w 10"/>
                          <a:gd name="T11" fmla="*/ 0 h 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</a:cxnLst>
                        <a:rect l="0" t="0" r="r" b="b"/>
                        <a:pathLst>
                          <a:path w="10" h="7">
                            <a:moveTo>
                              <a:pt x="0" y="0"/>
                            </a:moveTo>
                            <a:lnTo>
                              <a:pt x="0" y="7"/>
                            </a:lnTo>
                            <a:lnTo>
                              <a:pt x="4" y="7"/>
                            </a:lnTo>
                            <a:lnTo>
                              <a:pt x="10" y="2"/>
                            </a:lnTo>
                            <a:lnTo>
                              <a:pt x="4" y="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2" name="Freeform 4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13" y="2073"/>
                        <a:ext cx="4" cy="6"/>
                      </a:xfrm>
                      <a:custGeom>
                        <a:avLst/>
                        <a:gdLst>
                          <a:gd name="T0" fmla="*/ 14 w 27"/>
                          <a:gd name="T1" fmla="*/ 33 h 33"/>
                          <a:gd name="T2" fmla="*/ 5 w 27"/>
                          <a:gd name="T3" fmla="*/ 29 h 33"/>
                          <a:gd name="T4" fmla="*/ 0 w 27"/>
                          <a:gd name="T5" fmla="*/ 19 h 33"/>
                          <a:gd name="T6" fmla="*/ 2 w 27"/>
                          <a:gd name="T7" fmla="*/ 6 h 33"/>
                          <a:gd name="T8" fmla="*/ 12 w 27"/>
                          <a:gd name="T9" fmla="*/ 0 h 33"/>
                          <a:gd name="T10" fmla="*/ 23 w 27"/>
                          <a:gd name="T11" fmla="*/ 2 h 33"/>
                          <a:gd name="T12" fmla="*/ 27 w 27"/>
                          <a:gd name="T13" fmla="*/ 14 h 33"/>
                          <a:gd name="T14" fmla="*/ 26 w 27"/>
                          <a:gd name="T15" fmla="*/ 26 h 33"/>
                          <a:gd name="T16" fmla="*/ 14 w 27"/>
                          <a:gd name="T17" fmla="*/ 33 h 3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</a:cxnLst>
                        <a:rect l="0" t="0" r="r" b="b"/>
                        <a:pathLst>
                          <a:path w="27" h="33">
                            <a:moveTo>
                              <a:pt x="14" y="33"/>
                            </a:moveTo>
                            <a:lnTo>
                              <a:pt x="5" y="29"/>
                            </a:lnTo>
                            <a:lnTo>
                              <a:pt x="0" y="19"/>
                            </a:lnTo>
                            <a:lnTo>
                              <a:pt x="2" y="6"/>
                            </a:lnTo>
                            <a:lnTo>
                              <a:pt x="12" y="0"/>
                            </a:lnTo>
                            <a:lnTo>
                              <a:pt x="23" y="2"/>
                            </a:lnTo>
                            <a:lnTo>
                              <a:pt x="27" y="14"/>
                            </a:lnTo>
                            <a:lnTo>
                              <a:pt x="26" y="26"/>
                            </a:lnTo>
                            <a:lnTo>
                              <a:pt x="14" y="33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3" name="Freeform 4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14" y="2074"/>
                        <a:ext cx="2" cy="4"/>
                      </a:xfrm>
                      <a:custGeom>
                        <a:avLst/>
                        <a:gdLst>
                          <a:gd name="T0" fmla="*/ 0 w 15"/>
                          <a:gd name="T1" fmla="*/ 13 h 24"/>
                          <a:gd name="T2" fmla="*/ 8 w 15"/>
                          <a:gd name="T3" fmla="*/ 24 h 24"/>
                          <a:gd name="T4" fmla="*/ 15 w 15"/>
                          <a:gd name="T5" fmla="*/ 11 h 24"/>
                          <a:gd name="T6" fmla="*/ 6 w 15"/>
                          <a:gd name="T7" fmla="*/ 0 h 24"/>
                          <a:gd name="T8" fmla="*/ 0 w 15"/>
                          <a:gd name="T9" fmla="*/ 13 h 2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5" h="24">
                            <a:moveTo>
                              <a:pt x="0" y="13"/>
                            </a:moveTo>
                            <a:lnTo>
                              <a:pt x="8" y="24"/>
                            </a:lnTo>
                            <a:lnTo>
                              <a:pt x="15" y="11"/>
                            </a:lnTo>
                            <a:lnTo>
                              <a:pt x="6" y="0"/>
                            </a:lnTo>
                            <a:lnTo>
                              <a:pt x="0" y="13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4" name="Freeform 4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09" y="2074"/>
                        <a:ext cx="4" cy="5"/>
                      </a:xfrm>
                      <a:custGeom>
                        <a:avLst/>
                        <a:gdLst>
                          <a:gd name="T0" fmla="*/ 12 w 24"/>
                          <a:gd name="T1" fmla="*/ 34 h 34"/>
                          <a:gd name="T2" fmla="*/ 8 w 24"/>
                          <a:gd name="T3" fmla="*/ 10 h 34"/>
                          <a:gd name="T4" fmla="*/ 2 w 24"/>
                          <a:gd name="T5" fmla="*/ 11 h 34"/>
                          <a:gd name="T6" fmla="*/ 0 w 24"/>
                          <a:gd name="T7" fmla="*/ 5 h 34"/>
                          <a:gd name="T8" fmla="*/ 22 w 24"/>
                          <a:gd name="T9" fmla="*/ 0 h 34"/>
                          <a:gd name="T10" fmla="*/ 24 w 24"/>
                          <a:gd name="T11" fmla="*/ 5 h 34"/>
                          <a:gd name="T12" fmla="*/ 15 w 24"/>
                          <a:gd name="T13" fmla="*/ 7 h 34"/>
                          <a:gd name="T14" fmla="*/ 19 w 24"/>
                          <a:gd name="T15" fmla="*/ 34 h 34"/>
                          <a:gd name="T16" fmla="*/ 12 w 24"/>
                          <a:gd name="T17" fmla="*/ 34 h 3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</a:cxnLst>
                        <a:rect l="0" t="0" r="r" b="b"/>
                        <a:pathLst>
                          <a:path w="24" h="34">
                            <a:moveTo>
                              <a:pt x="12" y="34"/>
                            </a:moveTo>
                            <a:lnTo>
                              <a:pt x="8" y="10"/>
                            </a:lnTo>
                            <a:lnTo>
                              <a:pt x="2" y="11"/>
                            </a:lnTo>
                            <a:lnTo>
                              <a:pt x="0" y="5"/>
                            </a:lnTo>
                            <a:lnTo>
                              <a:pt x="22" y="0"/>
                            </a:lnTo>
                            <a:lnTo>
                              <a:pt x="24" y="5"/>
                            </a:lnTo>
                            <a:lnTo>
                              <a:pt x="15" y="7"/>
                            </a:lnTo>
                            <a:lnTo>
                              <a:pt x="19" y="34"/>
                            </a:lnTo>
                            <a:lnTo>
                              <a:pt x="12" y="34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5" name="Freeform 4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06" y="2075"/>
                        <a:ext cx="4" cy="6"/>
                      </a:xfrm>
                      <a:custGeom>
                        <a:avLst/>
                        <a:gdLst>
                          <a:gd name="T0" fmla="*/ 0 w 28"/>
                          <a:gd name="T1" fmla="*/ 36 h 36"/>
                          <a:gd name="T2" fmla="*/ 6 w 28"/>
                          <a:gd name="T3" fmla="*/ 1 h 36"/>
                          <a:gd name="T4" fmla="*/ 13 w 28"/>
                          <a:gd name="T5" fmla="*/ 0 h 36"/>
                          <a:gd name="T6" fmla="*/ 28 w 28"/>
                          <a:gd name="T7" fmla="*/ 30 h 36"/>
                          <a:gd name="T8" fmla="*/ 21 w 28"/>
                          <a:gd name="T9" fmla="*/ 31 h 36"/>
                          <a:gd name="T10" fmla="*/ 19 w 28"/>
                          <a:gd name="T11" fmla="*/ 24 h 36"/>
                          <a:gd name="T12" fmla="*/ 6 w 28"/>
                          <a:gd name="T13" fmla="*/ 27 h 36"/>
                          <a:gd name="T14" fmla="*/ 5 w 28"/>
                          <a:gd name="T15" fmla="*/ 34 h 36"/>
                          <a:gd name="T16" fmla="*/ 0 w 28"/>
                          <a:gd name="T17" fmla="*/ 36 h 3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</a:cxnLst>
                        <a:rect l="0" t="0" r="r" b="b"/>
                        <a:pathLst>
                          <a:path w="28" h="36">
                            <a:moveTo>
                              <a:pt x="0" y="36"/>
                            </a:moveTo>
                            <a:lnTo>
                              <a:pt x="6" y="1"/>
                            </a:lnTo>
                            <a:lnTo>
                              <a:pt x="13" y="0"/>
                            </a:lnTo>
                            <a:lnTo>
                              <a:pt x="28" y="30"/>
                            </a:lnTo>
                            <a:lnTo>
                              <a:pt x="21" y="31"/>
                            </a:lnTo>
                            <a:lnTo>
                              <a:pt x="19" y="24"/>
                            </a:lnTo>
                            <a:lnTo>
                              <a:pt x="6" y="27"/>
                            </a:lnTo>
                            <a:lnTo>
                              <a:pt x="5" y="34"/>
                            </a:lnTo>
                            <a:lnTo>
                              <a:pt x="0" y="36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6" name="Freeform 4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08" y="2076"/>
                        <a:ext cx="1" cy="2"/>
                      </a:xfrm>
                      <a:custGeom>
                        <a:avLst/>
                        <a:gdLst>
                          <a:gd name="T0" fmla="*/ 3 w 8"/>
                          <a:gd name="T1" fmla="*/ 0 h 13"/>
                          <a:gd name="T2" fmla="*/ 0 w 8"/>
                          <a:gd name="T3" fmla="*/ 13 h 13"/>
                          <a:gd name="T4" fmla="*/ 8 w 8"/>
                          <a:gd name="T5" fmla="*/ 12 h 13"/>
                          <a:gd name="T6" fmla="*/ 3 w 8"/>
                          <a:gd name="T7" fmla="*/ 0 h 1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8" h="13">
                            <a:moveTo>
                              <a:pt x="3" y="0"/>
                            </a:moveTo>
                            <a:lnTo>
                              <a:pt x="0" y="13"/>
                            </a:lnTo>
                            <a:lnTo>
                              <a:pt x="8" y="12"/>
                            </a:lnTo>
                            <a:lnTo>
                              <a:pt x="3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7" name="Freeform 4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03" y="2076"/>
                        <a:ext cx="3" cy="5"/>
                      </a:xfrm>
                      <a:custGeom>
                        <a:avLst/>
                        <a:gdLst>
                          <a:gd name="T0" fmla="*/ 3 w 20"/>
                          <a:gd name="T1" fmla="*/ 32 h 32"/>
                          <a:gd name="T2" fmla="*/ 0 w 20"/>
                          <a:gd name="T3" fmla="*/ 0 h 32"/>
                          <a:gd name="T4" fmla="*/ 7 w 20"/>
                          <a:gd name="T5" fmla="*/ 0 h 32"/>
                          <a:gd name="T6" fmla="*/ 9 w 20"/>
                          <a:gd name="T7" fmla="*/ 25 h 32"/>
                          <a:gd name="T8" fmla="*/ 20 w 20"/>
                          <a:gd name="T9" fmla="*/ 24 h 32"/>
                          <a:gd name="T10" fmla="*/ 20 w 20"/>
                          <a:gd name="T11" fmla="*/ 29 h 32"/>
                          <a:gd name="T12" fmla="*/ 3 w 20"/>
                          <a:gd name="T13" fmla="*/ 32 h 3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20" h="32">
                            <a:moveTo>
                              <a:pt x="3" y="32"/>
                            </a:moveTo>
                            <a:lnTo>
                              <a:pt x="0" y="0"/>
                            </a:lnTo>
                            <a:lnTo>
                              <a:pt x="7" y="0"/>
                            </a:lnTo>
                            <a:lnTo>
                              <a:pt x="9" y="25"/>
                            </a:lnTo>
                            <a:lnTo>
                              <a:pt x="20" y="24"/>
                            </a:lnTo>
                            <a:lnTo>
                              <a:pt x="20" y="29"/>
                            </a:lnTo>
                            <a:lnTo>
                              <a:pt x="3" y="32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8" name="Freeform 4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00" y="2077"/>
                        <a:ext cx="3" cy="5"/>
                      </a:xfrm>
                      <a:custGeom>
                        <a:avLst/>
                        <a:gdLst>
                          <a:gd name="T0" fmla="*/ 2 w 21"/>
                          <a:gd name="T1" fmla="*/ 33 h 33"/>
                          <a:gd name="T2" fmla="*/ 0 w 21"/>
                          <a:gd name="T3" fmla="*/ 1 h 33"/>
                          <a:gd name="T4" fmla="*/ 6 w 21"/>
                          <a:gd name="T5" fmla="*/ 0 h 33"/>
                          <a:gd name="T6" fmla="*/ 8 w 21"/>
                          <a:gd name="T7" fmla="*/ 26 h 33"/>
                          <a:gd name="T8" fmla="*/ 20 w 21"/>
                          <a:gd name="T9" fmla="*/ 23 h 33"/>
                          <a:gd name="T10" fmla="*/ 21 w 21"/>
                          <a:gd name="T11" fmla="*/ 29 h 33"/>
                          <a:gd name="T12" fmla="*/ 2 w 21"/>
                          <a:gd name="T13" fmla="*/ 33 h 3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21" h="33">
                            <a:moveTo>
                              <a:pt x="2" y="33"/>
                            </a:moveTo>
                            <a:lnTo>
                              <a:pt x="0" y="1"/>
                            </a:lnTo>
                            <a:lnTo>
                              <a:pt x="6" y="0"/>
                            </a:lnTo>
                            <a:lnTo>
                              <a:pt x="8" y="26"/>
                            </a:lnTo>
                            <a:lnTo>
                              <a:pt x="20" y="23"/>
                            </a:lnTo>
                            <a:lnTo>
                              <a:pt x="21" y="29"/>
                            </a:lnTo>
                            <a:lnTo>
                              <a:pt x="2" y="33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9" name="Freeform 4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99" y="2077"/>
                        <a:ext cx="1" cy="5"/>
                      </a:xfrm>
                      <a:custGeom>
                        <a:avLst/>
                        <a:gdLst>
                          <a:gd name="T0" fmla="*/ 4 w 9"/>
                          <a:gd name="T1" fmla="*/ 33 h 33"/>
                          <a:gd name="T2" fmla="*/ 0 w 9"/>
                          <a:gd name="T3" fmla="*/ 2 h 33"/>
                          <a:gd name="T4" fmla="*/ 6 w 9"/>
                          <a:gd name="T5" fmla="*/ 0 h 33"/>
                          <a:gd name="T6" fmla="*/ 9 w 9"/>
                          <a:gd name="T7" fmla="*/ 32 h 33"/>
                          <a:gd name="T8" fmla="*/ 4 w 9"/>
                          <a:gd name="T9" fmla="*/ 33 h 3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9" h="33">
                            <a:moveTo>
                              <a:pt x="4" y="33"/>
                            </a:moveTo>
                            <a:lnTo>
                              <a:pt x="0" y="2"/>
                            </a:lnTo>
                            <a:lnTo>
                              <a:pt x="6" y="0"/>
                            </a:lnTo>
                            <a:lnTo>
                              <a:pt x="9" y="32"/>
                            </a:lnTo>
                            <a:lnTo>
                              <a:pt x="4" y="33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60" name="Freeform 4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95" y="2077"/>
                        <a:ext cx="4" cy="6"/>
                      </a:xfrm>
                      <a:custGeom>
                        <a:avLst/>
                        <a:gdLst>
                          <a:gd name="T0" fmla="*/ 4 w 26"/>
                          <a:gd name="T1" fmla="*/ 34 h 34"/>
                          <a:gd name="T2" fmla="*/ 0 w 26"/>
                          <a:gd name="T3" fmla="*/ 2 h 34"/>
                          <a:gd name="T4" fmla="*/ 11 w 26"/>
                          <a:gd name="T5" fmla="*/ 1 h 34"/>
                          <a:gd name="T6" fmla="*/ 19 w 26"/>
                          <a:gd name="T7" fmla="*/ 0 h 34"/>
                          <a:gd name="T8" fmla="*/ 21 w 26"/>
                          <a:gd name="T9" fmla="*/ 7 h 34"/>
                          <a:gd name="T10" fmla="*/ 18 w 26"/>
                          <a:gd name="T11" fmla="*/ 15 h 34"/>
                          <a:gd name="T12" fmla="*/ 20 w 26"/>
                          <a:gd name="T13" fmla="*/ 19 h 34"/>
                          <a:gd name="T14" fmla="*/ 26 w 26"/>
                          <a:gd name="T15" fmla="*/ 29 h 34"/>
                          <a:gd name="T16" fmla="*/ 19 w 26"/>
                          <a:gd name="T17" fmla="*/ 30 h 34"/>
                          <a:gd name="T18" fmla="*/ 16 w 26"/>
                          <a:gd name="T19" fmla="*/ 23 h 34"/>
                          <a:gd name="T20" fmla="*/ 11 w 26"/>
                          <a:gd name="T21" fmla="*/ 19 h 34"/>
                          <a:gd name="T22" fmla="*/ 10 w 26"/>
                          <a:gd name="T23" fmla="*/ 20 h 34"/>
                          <a:gd name="T24" fmla="*/ 11 w 26"/>
                          <a:gd name="T25" fmla="*/ 32 h 34"/>
                          <a:gd name="T26" fmla="*/ 4 w 26"/>
                          <a:gd name="T27" fmla="*/ 34 h 3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</a:cxnLst>
                        <a:rect l="0" t="0" r="r" b="b"/>
                        <a:pathLst>
                          <a:path w="26" h="34">
                            <a:moveTo>
                              <a:pt x="4" y="34"/>
                            </a:moveTo>
                            <a:lnTo>
                              <a:pt x="0" y="2"/>
                            </a:lnTo>
                            <a:lnTo>
                              <a:pt x="11" y="1"/>
                            </a:lnTo>
                            <a:lnTo>
                              <a:pt x="19" y="0"/>
                            </a:lnTo>
                            <a:lnTo>
                              <a:pt x="21" y="7"/>
                            </a:lnTo>
                            <a:lnTo>
                              <a:pt x="18" y="15"/>
                            </a:lnTo>
                            <a:lnTo>
                              <a:pt x="20" y="19"/>
                            </a:lnTo>
                            <a:lnTo>
                              <a:pt x="26" y="29"/>
                            </a:lnTo>
                            <a:lnTo>
                              <a:pt x="19" y="30"/>
                            </a:lnTo>
                            <a:lnTo>
                              <a:pt x="16" y="23"/>
                            </a:lnTo>
                            <a:lnTo>
                              <a:pt x="11" y="19"/>
                            </a:lnTo>
                            <a:lnTo>
                              <a:pt x="10" y="20"/>
                            </a:lnTo>
                            <a:lnTo>
                              <a:pt x="11" y="32"/>
                            </a:lnTo>
                            <a:lnTo>
                              <a:pt x="4" y="34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61" name="Freeform 5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96" y="2079"/>
                        <a:ext cx="1" cy="1"/>
                      </a:xfrm>
                      <a:custGeom>
                        <a:avLst/>
                        <a:gdLst>
                          <a:gd name="T0" fmla="*/ 0 w 9"/>
                          <a:gd name="T1" fmla="*/ 0 h 9"/>
                          <a:gd name="T2" fmla="*/ 3 w 9"/>
                          <a:gd name="T3" fmla="*/ 9 h 9"/>
                          <a:gd name="T4" fmla="*/ 4 w 9"/>
                          <a:gd name="T5" fmla="*/ 8 h 9"/>
                          <a:gd name="T6" fmla="*/ 9 w 9"/>
                          <a:gd name="T7" fmla="*/ 2 h 9"/>
                          <a:gd name="T8" fmla="*/ 4 w 9"/>
                          <a:gd name="T9" fmla="*/ 0 h 9"/>
                          <a:gd name="T10" fmla="*/ 0 w 9"/>
                          <a:gd name="T11" fmla="*/ 0 h 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</a:cxnLst>
                        <a:rect l="0" t="0" r="r" b="b"/>
                        <a:pathLst>
                          <a:path w="9" h="9">
                            <a:moveTo>
                              <a:pt x="0" y="0"/>
                            </a:moveTo>
                            <a:lnTo>
                              <a:pt x="3" y="9"/>
                            </a:lnTo>
                            <a:lnTo>
                              <a:pt x="4" y="8"/>
                            </a:lnTo>
                            <a:lnTo>
                              <a:pt x="9" y="2"/>
                            </a:lnTo>
                            <a:lnTo>
                              <a:pt x="4" y="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62" name="Freeform 5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91" y="2079"/>
                        <a:ext cx="4" cy="5"/>
                      </a:xfrm>
                      <a:custGeom>
                        <a:avLst/>
                        <a:gdLst>
                          <a:gd name="T0" fmla="*/ 3 w 22"/>
                          <a:gd name="T1" fmla="*/ 33 h 33"/>
                          <a:gd name="T2" fmla="*/ 0 w 22"/>
                          <a:gd name="T3" fmla="*/ 1 h 33"/>
                          <a:gd name="T4" fmla="*/ 9 w 22"/>
                          <a:gd name="T5" fmla="*/ 0 h 33"/>
                          <a:gd name="T6" fmla="*/ 16 w 22"/>
                          <a:gd name="T7" fmla="*/ 0 h 33"/>
                          <a:gd name="T8" fmla="*/ 20 w 22"/>
                          <a:gd name="T9" fmla="*/ 7 h 33"/>
                          <a:gd name="T10" fmla="*/ 15 w 22"/>
                          <a:gd name="T11" fmla="*/ 14 h 33"/>
                          <a:gd name="T12" fmla="*/ 22 w 22"/>
                          <a:gd name="T13" fmla="*/ 21 h 33"/>
                          <a:gd name="T14" fmla="*/ 14 w 22"/>
                          <a:gd name="T15" fmla="*/ 31 h 33"/>
                          <a:gd name="T16" fmla="*/ 3 w 22"/>
                          <a:gd name="T17" fmla="*/ 33 h 3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</a:cxnLst>
                        <a:rect l="0" t="0" r="r" b="b"/>
                        <a:pathLst>
                          <a:path w="22" h="33">
                            <a:moveTo>
                              <a:pt x="3" y="33"/>
                            </a:moveTo>
                            <a:lnTo>
                              <a:pt x="0" y="1"/>
                            </a:lnTo>
                            <a:lnTo>
                              <a:pt x="9" y="0"/>
                            </a:lnTo>
                            <a:lnTo>
                              <a:pt x="16" y="0"/>
                            </a:lnTo>
                            <a:lnTo>
                              <a:pt x="20" y="7"/>
                            </a:lnTo>
                            <a:lnTo>
                              <a:pt x="15" y="14"/>
                            </a:lnTo>
                            <a:lnTo>
                              <a:pt x="22" y="21"/>
                            </a:lnTo>
                            <a:lnTo>
                              <a:pt x="14" y="31"/>
                            </a:lnTo>
                            <a:lnTo>
                              <a:pt x="3" y="33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63" name="Freeform 5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92" y="2079"/>
                        <a:ext cx="1" cy="2"/>
                      </a:xfrm>
                      <a:custGeom>
                        <a:avLst/>
                        <a:gdLst>
                          <a:gd name="T0" fmla="*/ 0 w 8"/>
                          <a:gd name="T1" fmla="*/ 0 h 8"/>
                          <a:gd name="T2" fmla="*/ 1 w 8"/>
                          <a:gd name="T3" fmla="*/ 8 h 8"/>
                          <a:gd name="T4" fmla="*/ 3 w 8"/>
                          <a:gd name="T5" fmla="*/ 8 h 8"/>
                          <a:gd name="T6" fmla="*/ 8 w 8"/>
                          <a:gd name="T7" fmla="*/ 3 h 8"/>
                          <a:gd name="T8" fmla="*/ 2 w 8"/>
                          <a:gd name="T9" fmla="*/ 0 h 8"/>
                          <a:gd name="T10" fmla="*/ 0 w 8"/>
                          <a:gd name="T11" fmla="*/ 0 h 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</a:cxnLst>
                        <a:rect l="0" t="0" r="r" b="b"/>
                        <a:pathLst>
                          <a:path w="8" h="8">
                            <a:moveTo>
                              <a:pt x="0" y="0"/>
                            </a:moveTo>
                            <a:lnTo>
                              <a:pt x="1" y="8"/>
                            </a:lnTo>
                            <a:lnTo>
                              <a:pt x="3" y="8"/>
                            </a:lnTo>
                            <a:lnTo>
                              <a:pt x="8" y="3"/>
                            </a:lnTo>
                            <a:lnTo>
                              <a:pt x="2" y="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64" name="Freeform 5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92" y="2081"/>
                        <a:ext cx="2" cy="2"/>
                      </a:xfrm>
                      <a:custGeom>
                        <a:avLst/>
                        <a:gdLst>
                          <a:gd name="T0" fmla="*/ 0 w 9"/>
                          <a:gd name="T1" fmla="*/ 1 h 9"/>
                          <a:gd name="T2" fmla="*/ 1 w 9"/>
                          <a:gd name="T3" fmla="*/ 9 h 9"/>
                          <a:gd name="T4" fmla="*/ 4 w 9"/>
                          <a:gd name="T5" fmla="*/ 9 h 9"/>
                          <a:gd name="T6" fmla="*/ 9 w 9"/>
                          <a:gd name="T7" fmla="*/ 4 h 9"/>
                          <a:gd name="T8" fmla="*/ 2 w 9"/>
                          <a:gd name="T9" fmla="*/ 0 h 9"/>
                          <a:gd name="T10" fmla="*/ 0 w 9"/>
                          <a:gd name="T11" fmla="*/ 1 h 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</a:cxnLst>
                        <a:rect l="0" t="0" r="r" b="b"/>
                        <a:pathLst>
                          <a:path w="9" h="9">
                            <a:moveTo>
                              <a:pt x="0" y="1"/>
                            </a:moveTo>
                            <a:lnTo>
                              <a:pt x="1" y="9"/>
                            </a:lnTo>
                            <a:lnTo>
                              <a:pt x="4" y="9"/>
                            </a:lnTo>
                            <a:lnTo>
                              <a:pt x="9" y="4"/>
                            </a:lnTo>
                            <a:lnTo>
                              <a:pt x="2" y="0"/>
                            </a:lnTo>
                            <a:lnTo>
                              <a:pt x="0" y="1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65" name="Freeform 5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90" y="2079"/>
                        <a:ext cx="1" cy="5"/>
                      </a:xfrm>
                      <a:custGeom>
                        <a:avLst/>
                        <a:gdLst>
                          <a:gd name="T0" fmla="*/ 2 w 9"/>
                          <a:gd name="T1" fmla="*/ 33 h 33"/>
                          <a:gd name="T2" fmla="*/ 0 w 9"/>
                          <a:gd name="T3" fmla="*/ 2 h 33"/>
                          <a:gd name="T4" fmla="*/ 5 w 9"/>
                          <a:gd name="T5" fmla="*/ 0 h 33"/>
                          <a:gd name="T6" fmla="*/ 9 w 9"/>
                          <a:gd name="T7" fmla="*/ 32 h 33"/>
                          <a:gd name="T8" fmla="*/ 2 w 9"/>
                          <a:gd name="T9" fmla="*/ 33 h 3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9" h="33">
                            <a:moveTo>
                              <a:pt x="2" y="33"/>
                            </a:moveTo>
                            <a:lnTo>
                              <a:pt x="0" y="2"/>
                            </a:lnTo>
                            <a:lnTo>
                              <a:pt x="5" y="0"/>
                            </a:lnTo>
                            <a:lnTo>
                              <a:pt x="9" y="32"/>
                            </a:lnTo>
                            <a:lnTo>
                              <a:pt x="2" y="33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66" name="Freeform 5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87" y="2079"/>
                        <a:ext cx="2" cy="6"/>
                      </a:xfrm>
                      <a:custGeom>
                        <a:avLst/>
                        <a:gdLst>
                          <a:gd name="T0" fmla="*/ 2 w 18"/>
                          <a:gd name="T1" fmla="*/ 35 h 35"/>
                          <a:gd name="T2" fmla="*/ 0 w 18"/>
                          <a:gd name="T3" fmla="*/ 3 h 35"/>
                          <a:gd name="T4" fmla="*/ 16 w 18"/>
                          <a:gd name="T5" fmla="*/ 0 h 35"/>
                          <a:gd name="T6" fmla="*/ 16 w 18"/>
                          <a:gd name="T7" fmla="*/ 5 h 35"/>
                          <a:gd name="T8" fmla="*/ 7 w 18"/>
                          <a:gd name="T9" fmla="*/ 8 h 35"/>
                          <a:gd name="T10" fmla="*/ 7 w 18"/>
                          <a:gd name="T11" fmla="*/ 15 h 35"/>
                          <a:gd name="T12" fmla="*/ 16 w 18"/>
                          <a:gd name="T13" fmla="*/ 13 h 35"/>
                          <a:gd name="T14" fmla="*/ 18 w 18"/>
                          <a:gd name="T15" fmla="*/ 18 h 35"/>
                          <a:gd name="T16" fmla="*/ 7 w 18"/>
                          <a:gd name="T17" fmla="*/ 19 h 35"/>
                          <a:gd name="T18" fmla="*/ 9 w 18"/>
                          <a:gd name="T19" fmla="*/ 32 h 35"/>
                          <a:gd name="T20" fmla="*/ 2 w 18"/>
                          <a:gd name="T21" fmla="*/ 35 h 3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</a:cxnLst>
                        <a:rect l="0" t="0" r="r" b="b"/>
                        <a:pathLst>
                          <a:path w="18" h="35">
                            <a:moveTo>
                              <a:pt x="2" y="35"/>
                            </a:moveTo>
                            <a:lnTo>
                              <a:pt x="0" y="3"/>
                            </a:lnTo>
                            <a:lnTo>
                              <a:pt x="16" y="0"/>
                            </a:lnTo>
                            <a:lnTo>
                              <a:pt x="16" y="5"/>
                            </a:lnTo>
                            <a:lnTo>
                              <a:pt x="7" y="8"/>
                            </a:lnTo>
                            <a:lnTo>
                              <a:pt x="7" y="15"/>
                            </a:lnTo>
                            <a:lnTo>
                              <a:pt x="16" y="13"/>
                            </a:lnTo>
                            <a:lnTo>
                              <a:pt x="18" y="18"/>
                            </a:lnTo>
                            <a:lnTo>
                              <a:pt x="7" y="19"/>
                            </a:lnTo>
                            <a:lnTo>
                              <a:pt x="9" y="32"/>
                            </a:lnTo>
                            <a:lnTo>
                              <a:pt x="2" y="35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67" name="Freeform 5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83" y="2080"/>
                        <a:ext cx="3" cy="6"/>
                      </a:xfrm>
                      <a:custGeom>
                        <a:avLst/>
                        <a:gdLst>
                          <a:gd name="T0" fmla="*/ 4 w 21"/>
                          <a:gd name="T1" fmla="*/ 35 h 35"/>
                          <a:gd name="T2" fmla="*/ 0 w 21"/>
                          <a:gd name="T3" fmla="*/ 4 h 35"/>
                          <a:gd name="T4" fmla="*/ 17 w 21"/>
                          <a:gd name="T5" fmla="*/ 0 h 35"/>
                          <a:gd name="T6" fmla="*/ 17 w 21"/>
                          <a:gd name="T7" fmla="*/ 5 h 35"/>
                          <a:gd name="T8" fmla="*/ 7 w 21"/>
                          <a:gd name="T9" fmla="*/ 8 h 35"/>
                          <a:gd name="T10" fmla="*/ 7 w 21"/>
                          <a:gd name="T11" fmla="*/ 15 h 35"/>
                          <a:gd name="T12" fmla="*/ 17 w 21"/>
                          <a:gd name="T13" fmla="*/ 13 h 35"/>
                          <a:gd name="T14" fmla="*/ 17 w 21"/>
                          <a:gd name="T15" fmla="*/ 19 h 35"/>
                          <a:gd name="T16" fmla="*/ 8 w 21"/>
                          <a:gd name="T17" fmla="*/ 21 h 35"/>
                          <a:gd name="T18" fmla="*/ 8 w 21"/>
                          <a:gd name="T19" fmla="*/ 28 h 35"/>
                          <a:gd name="T20" fmla="*/ 21 w 21"/>
                          <a:gd name="T21" fmla="*/ 26 h 35"/>
                          <a:gd name="T22" fmla="*/ 21 w 21"/>
                          <a:gd name="T23" fmla="*/ 32 h 35"/>
                          <a:gd name="T24" fmla="*/ 4 w 21"/>
                          <a:gd name="T25" fmla="*/ 35 h 3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</a:cxnLst>
                        <a:rect l="0" t="0" r="r" b="b"/>
                        <a:pathLst>
                          <a:path w="21" h="35">
                            <a:moveTo>
                              <a:pt x="4" y="35"/>
                            </a:moveTo>
                            <a:lnTo>
                              <a:pt x="0" y="4"/>
                            </a:lnTo>
                            <a:lnTo>
                              <a:pt x="17" y="0"/>
                            </a:lnTo>
                            <a:lnTo>
                              <a:pt x="17" y="5"/>
                            </a:lnTo>
                            <a:lnTo>
                              <a:pt x="7" y="8"/>
                            </a:lnTo>
                            <a:lnTo>
                              <a:pt x="7" y="15"/>
                            </a:lnTo>
                            <a:lnTo>
                              <a:pt x="17" y="13"/>
                            </a:lnTo>
                            <a:lnTo>
                              <a:pt x="17" y="19"/>
                            </a:lnTo>
                            <a:lnTo>
                              <a:pt x="8" y="21"/>
                            </a:lnTo>
                            <a:lnTo>
                              <a:pt x="8" y="28"/>
                            </a:lnTo>
                            <a:lnTo>
                              <a:pt x="21" y="26"/>
                            </a:lnTo>
                            <a:lnTo>
                              <a:pt x="21" y="32"/>
                            </a:lnTo>
                            <a:lnTo>
                              <a:pt x="4" y="35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68" name="Freeform 5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79" y="2081"/>
                        <a:ext cx="4" cy="6"/>
                      </a:xfrm>
                      <a:custGeom>
                        <a:avLst/>
                        <a:gdLst>
                          <a:gd name="T0" fmla="*/ 5 w 27"/>
                          <a:gd name="T1" fmla="*/ 32 h 32"/>
                          <a:gd name="T2" fmla="*/ 0 w 27"/>
                          <a:gd name="T3" fmla="*/ 1 h 32"/>
                          <a:gd name="T4" fmla="*/ 7 w 27"/>
                          <a:gd name="T5" fmla="*/ 0 h 32"/>
                          <a:gd name="T6" fmla="*/ 20 w 27"/>
                          <a:gd name="T7" fmla="*/ 0 h 32"/>
                          <a:gd name="T8" fmla="*/ 27 w 27"/>
                          <a:gd name="T9" fmla="*/ 13 h 32"/>
                          <a:gd name="T10" fmla="*/ 22 w 27"/>
                          <a:gd name="T11" fmla="*/ 27 h 32"/>
                          <a:gd name="T12" fmla="*/ 12 w 27"/>
                          <a:gd name="T13" fmla="*/ 31 h 32"/>
                          <a:gd name="T14" fmla="*/ 5 w 27"/>
                          <a:gd name="T15" fmla="*/ 32 h 3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</a:cxnLst>
                        <a:rect l="0" t="0" r="r" b="b"/>
                        <a:pathLst>
                          <a:path w="27" h="32">
                            <a:moveTo>
                              <a:pt x="5" y="32"/>
                            </a:moveTo>
                            <a:lnTo>
                              <a:pt x="0" y="1"/>
                            </a:lnTo>
                            <a:lnTo>
                              <a:pt x="7" y="0"/>
                            </a:lnTo>
                            <a:lnTo>
                              <a:pt x="20" y="0"/>
                            </a:lnTo>
                            <a:lnTo>
                              <a:pt x="27" y="13"/>
                            </a:lnTo>
                            <a:lnTo>
                              <a:pt x="22" y="27"/>
                            </a:lnTo>
                            <a:lnTo>
                              <a:pt x="12" y="31"/>
                            </a:lnTo>
                            <a:lnTo>
                              <a:pt x="5" y="32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69" name="Freeform 5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80" y="2082"/>
                        <a:ext cx="2" cy="4"/>
                      </a:xfrm>
                      <a:custGeom>
                        <a:avLst/>
                        <a:gdLst>
                          <a:gd name="T0" fmla="*/ 0 w 14"/>
                          <a:gd name="T1" fmla="*/ 0 h 21"/>
                          <a:gd name="T2" fmla="*/ 3 w 14"/>
                          <a:gd name="T3" fmla="*/ 21 h 21"/>
                          <a:gd name="T4" fmla="*/ 12 w 14"/>
                          <a:gd name="T5" fmla="*/ 19 h 21"/>
                          <a:gd name="T6" fmla="*/ 14 w 14"/>
                          <a:gd name="T7" fmla="*/ 8 h 21"/>
                          <a:gd name="T8" fmla="*/ 8 w 14"/>
                          <a:gd name="T9" fmla="*/ 0 h 21"/>
                          <a:gd name="T10" fmla="*/ 0 w 14"/>
                          <a:gd name="T11" fmla="*/ 0 h 2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</a:cxnLst>
                        <a:rect l="0" t="0" r="r" b="b"/>
                        <a:pathLst>
                          <a:path w="14" h="21">
                            <a:moveTo>
                              <a:pt x="0" y="0"/>
                            </a:moveTo>
                            <a:lnTo>
                              <a:pt x="3" y="21"/>
                            </a:lnTo>
                            <a:lnTo>
                              <a:pt x="12" y="19"/>
                            </a:lnTo>
                            <a:lnTo>
                              <a:pt x="14" y="8"/>
                            </a:lnTo>
                            <a:lnTo>
                              <a:pt x="8" y="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70" name="Freeform 5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08" y="2049"/>
                        <a:ext cx="3" cy="7"/>
                      </a:xfrm>
                      <a:custGeom>
                        <a:avLst/>
                        <a:gdLst>
                          <a:gd name="T0" fmla="*/ 15 w 26"/>
                          <a:gd name="T1" fmla="*/ 43 h 43"/>
                          <a:gd name="T2" fmla="*/ 6 w 26"/>
                          <a:gd name="T3" fmla="*/ 43 h 43"/>
                          <a:gd name="T4" fmla="*/ 5 w 26"/>
                          <a:gd name="T5" fmla="*/ 36 h 43"/>
                          <a:gd name="T6" fmla="*/ 13 w 26"/>
                          <a:gd name="T7" fmla="*/ 37 h 43"/>
                          <a:gd name="T8" fmla="*/ 18 w 26"/>
                          <a:gd name="T9" fmla="*/ 29 h 43"/>
                          <a:gd name="T10" fmla="*/ 10 w 26"/>
                          <a:gd name="T11" fmla="*/ 22 h 43"/>
                          <a:gd name="T12" fmla="*/ 4 w 26"/>
                          <a:gd name="T13" fmla="*/ 26 h 43"/>
                          <a:gd name="T14" fmla="*/ 0 w 26"/>
                          <a:gd name="T15" fmla="*/ 2 h 43"/>
                          <a:gd name="T16" fmla="*/ 19 w 26"/>
                          <a:gd name="T17" fmla="*/ 0 h 43"/>
                          <a:gd name="T18" fmla="*/ 20 w 26"/>
                          <a:gd name="T19" fmla="*/ 6 h 43"/>
                          <a:gd name="T20" fmla="*/ 8 w 26"/>
                          <a:gd name="T21" fmla="*/ 8 h 43"/>
                          <a:gd name="T22" fmla="*/ 10 w 26"/>
                          <a:gd name="T23" fmla="*/ 16 h 43"/>
                          <a:gd name="T24" fmla="*/ 19 w 26"/>
                          <a:gd name="T25" fmla="*/ 16 h 43"/>
                          <a:gd name="T26" fmla="*/ 26 w 26"/>
                          <a:gd name="T27" fmla="*/ 28 h 43"/>
                          <a:gd name="T28" fmla="*/ 25 w 26"/>
                          <a:gd name="T29" fmla="*/ 37 h 43"/>
                          <a:gd name="T30" fmla="*/ 15 w 26"/>
                          <a:gd name="T31" fmla="*/ 43 h 4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</a:cxnLst>
                        <a:rect l="0" t="0" r="r" b="b"/>
                        <a:pathLst>
                          <a:path w="26" h="43">
                            <a:moveTo>
                              <a:pt x="15" y="43"/>
                            </a:moveTo>
                            <a:lnTo>
                              <a:pt x="6" y="43"/>
                            </a:lnTo>
                            <a:lnTo>
                              <a:pt x="5" y="36"/>
                            </a:lnTo>
                            <a:lnTo>
                              <a:pt x="13" y="37"/>
                            </a:lnTo>
                            <a:lnTo>
                              <a:pt x="18" y="29"/>
                            </a:lnTo>
                            <a:lnTo>
                              <a:pt x="10" y="22"/>
                            </a:lnTo>
                            <a:lnTo>
                              <a:pt x="4" y="26"/>
                            </a:lnTo>
                            <a:lnTo>
                              <a:pt x="0" y="2"/>
                            </a:lnTo>
                            <a:lnTo>
                              <a:pt x="19" y="0"/>
                            </a:lnTo>
                            <a:lnTo>
                              <a:pt x="20" y="6"/>
                            </a:lnTo>
                            <a:lnTo>
                              <a:pt x="8" y="8"/>
                            </a:lnTo>
                            <a:lnTo>
                              <a:pt x="10" y="16"/>
                            </a:lnTo>
                            <a:lnTo>
                              <a:pt x="19" y="16"/>
                            </a:lnTo>
                            <a:lnTo>
                              <a:pt x="26" y="28"/>
                            </a:lnTo>
                            <a:lnTo>
                              <a:pt x="25" y="37"/>
                            </a:lnTo>
                            <a:lnTo>
                              <a:pt x="15" y="43"/>
                            </a:lnTo>
                            <a:close/>
                          </a:path>
                        </a:pathLst>
                      </a:custGeom>
                      <a:solidFill>
                        <a:srgbClr val="404040"/>
                      </a:solidFill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71" name="Freeform 6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04" y="2050"/>
                        <a:ext cx="4" cy="7"/>
                      </a:xfrm>
                      <a:custGeom>
                        <a:avLst/>
                        <a:gdLst>
                          <a:gd name="T0" fmla="*/ 7 w 29"/>
                          <a:gd name="T1" fmla="*/ 46 h 46"/>
                          <a:gd name="T2" fmla="*/ 6 w 29"/>
                          <a:gd name="T3" fmla="*/ 38 h 46"/>
                          <a:gd name="T4" fmla="*/ 15 w 29"/>
                          <a:gd name="T5" fmla="*/ 13 h 46"/>
                          <a:gd name="T6" fmla="*/ 10 w 29"/>
                          <a:gd name="T7" fmla="*/ 7 h 46"/>
                          <a:gd name="T8" fmla="*/ 4 w 29"/>
                          <a:gd name="T9" fmla="*/ 13 h 46"/>
                          <a:gd name="T10" fmla="*/ 0 w 29"/>
                          <a:gd name="T11" fmla="*/ 5 h 46"/>
                          <a:gd name="T12" fmla="*/ 12 w 29"/>
                          <a:gd name="T13" fmla="*/ 0 h 46"/>
                          <a:gd name="T14" fmla="*/ 24 w 29"/>
                          <a:gd name="T15" fmla="*/ 11 h 46"/>
                          <a:gd name="T16" fmla="*/ 15 w 29"/>
                          <a:gd name="T17" fmla="*/ 37 h 46"/>
                          <a:gd name="T18" fmla="*/ 28 w 29"/>
                          <a:gd name="T19" fmla="*/ 36 h 46"/>
                          <a:gd name="T20" fmla="*/ 29 w 29"/>
                          <a:gd name="T21" fmla="*/ 42 h 46"/>
                          <a:gd name="T22" fmla="*/ 7 w 29"/>
                          <a:gd name="T23" fmla="*/ 46 h 4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</a:cxnLst>
                        <a:rect l="0" t="0" r="r" b="b"/>
                        <a:pathLst>
                          <a:path w="29" h="46">
                            <a:moveTo>
                              <a:pt x="7" y="46"/>
                            </a:moveTo>
                            <a:lnTo>
                              <a:pt x="6" y="38"/>
                            </a:lnTo>
                            <a:lnTo>
                              <a:pt x="15" y="13"/>
                            </a:lnTo>
                            <a:lnTo>
                              <a:pt x="10" y="7"/>
                            </a:lnTo>
                            <a:lnTo>
                              <a:pt x="4" y="13"/>
                            </a:lnTo>
                            <a:lnTo>
                              <a:pt x="0" y="5"/>
                            </a:lnTo>
                            <a:lnTo>
                              <a:pt x="12" y="0"/>
                            </a:lnTo>
                            <a:lnTo>
                              <a:pt x="24" y="11"/>
                            </a:lnTo>
                            <a:lnTo>
                              <a:pt x="15" y="37"/>
                            </a:lnTo>
                            <a:lnTo>
                              <a:pt x="28" y="36"/>
                            </a:lnTo>
                            <a:lnTo>
                              <a:pt x="29" y="42"/>
                            </a:lnTo>
                            <a:lnTo>
                              <a:pt x="7" y="46"/>
                            </a:lnTo>
                            <a:close/>
                          </a:path>
                        </a:pathLst>
                      </a:custGeom>
                      <a:solidFill>
                        <a:srgbClr val="404040"/>
                      </a:solidFill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72" name="Freeform 6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00" y="2050"/>
                        <a:ext cx="3" cy="8"/>
                      </a:xfrm>
                      <a:custGeom>
                        <a:avLst/>
                        <a:gdLst>
                          <a:gd name="T0" fmla="*/ 15 w 22"/>
                          <a:gd name="T1" fmla="*/ 45 h 45"/>
                          <a:gd name="T2" fmla="*/ 8 w 22"/>
                          <a:gd name="T3" fmla="*/ 12 h 45"/>
                          <a:gd name="T4" fmla="*/ 4 w 22"/>
                          <a:gd name="T5" fmla="*/ 19 h 45"/>
                          <a:gd name="T6" fmla="*/ 0 w 22"/>
                          <a:gd name="T7" fmla="*/ 13 h 45"/>
                          <a:gd name="T8" fmla="*/ 8 w 22"/>
                          <a:gd name="T9" fmla="*/ 1 h 45"/>
                          <a:gd name="T10" fmla="*/ 14 w 22"/>
                          <a:gd name="T11" fmla="*/ 0 h 45"/>
                          <a:gd name="T12" fmla="*/ 22 w 22"/>
                          <a:gd name="T13" fmla="*/ 43 h 45"/>
                          <a:gd name="T14" fmla="*/ 15 w 22"/>
                          <a:gd name="T15" fmla="*/ 45 h 4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</a:cxnLst>
                        <a:rect l="0" t="0" r="r" b="b"/>
                        <a:pathLst>
                          <a:path w="22" h="45">
                            <a:moveTo>
                              <a:pt x="15" y="45"/>
                            </a:moveTo>
                            <a:lnTo>
                              <a:pt x="8" y="12"/>
                            </a:lnTo>
                            <a:lnTo>
                              <a:pt x="4" y="19"/>
                            </a:lnTo>
                            <a:lnTo>
                              <a:pt x="0" y="13"/>
                            </a:lnTo>
                            <a:lnTo>
                              <a:pt x="8" y="1"/>
                            </a:lnTo>
                            <a:lnTo>
                              <a:pt x="14" y="0"/>
                            </a:lnTo>
                            <a:lnTo>
                              <a:pt x="22" y="43"/>
                            </a:lnTo>
                            <a:lnTo>
                              <a:pt x="15" y="45"/>
                            </a:lnTo>
                            <a:close/>
                          </a:path>
                        </a:pathLst>
                      </a:custGeom>
                      <a:solidFill>
                        <a:srgbClr val="404040"/>
                      </a:solidFill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73" name="Freeform 6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89" y="2053"/>
                        <a:ext cx="4" cy="8"/>
                      </a:xfrm>
                      <a:custGeom>
                        <a:avLst/>
                        <a:gdLst>
                          <a:gd name="T0" fmla="*/ 16 w 24"/>
                          <a:gd name="T1" fmla="*/ 48 h 48"/>
                          <a:gd name="T2" fmla="*/ 5 w 24"/>
                          <a:gd name="T3" fmla="*/ 43 h 48"/>
                          <a:gd name="T4" fmla="*/ 0 w 24"/>
                          <a:gd name="T5" fmla="*/ 26 h 48"/>
                          <a:gd name="T6" fmla="*/ 2 w 24"/>
                          <a:gd name="T7" fmla="*/ 8 h 48"/>
                          <a:gd name="T8" fmla="*/ 10 w 24"/>
                          <a:gd name="T9" fmla="*/ 0 h 48"/>
                          <a:gd name="T10" fmla="*/ 19 w 24"/>
                          <a:gd name="T11" fmla="*/ 2 h 48"/>
                          <a:gd name="T12" fmla="*/ 24 w 24"/>
                          <a:gd name="T13" fmla="*/ 22 h 48"/>
                          <a:gd name="T14" fmla="*/ 24 w 24"/>
                          <a:gd name="T15" fmla="*/ 41 h 48"/>
                          <a:gd name="T16" fmla="*/ 16 w 24"/>
                          <a:gd name="T17" fmla="*/ 48 h 4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</a:cxnLst>
                        <a:rect l="0" t="0" r="r" b="b"/>
                        <a:pathLst>
                          <a:path w="24" h="48">
                            <a:moveTo>
                              <a:pt x="16" y="48"/>
                            </a:moveTo>
                            <a:lnTo>
                              <a:pt x="5" y="43"/>
                            </a:lnTo>
                            <a:lnTo>
                              <a:pt x="0" y="26"/>
                            </a:lnTo>
                            <a:lnTo>
                              <a:pt x="2" y="8"/>
                            </a:lnTo>
                            <a:lnTo>
                              <a:pt x="10" y="0"/>
                            </a:lnTo>
                            <a:lnTo>
                              <a:pt x="19" y="2"/>
                            </a:lnTo>
                            <a:lnTo>
                              <a:pt x="24" y="22"/>
                            </a:lnTo>
                            <a:lnTo>
                              <a:pt x="24" y="41"/>
                            </a:lnTo>
                            <a:lnTo>
                              <a:pt x="16" y="48"/>
                            </a:lnTo>
                            <a:close/>
                          </a:path>
                        </a:pathLst>
                      </a:custGeom>
                      <a:solidFill>
                        <a:srgbClr val="404040"/>
                      </a:solidFill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74" name="Freeform 6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90" y="2054"/>
                        <a:ext cx="2" cy="5"/>
                      </a:xfrm>
                      <a:custGeom>
                        <a:avLst/>
                        <a:gdLst>
                          <a:gd name="T0" fmla="*/ 0 w 11"/>
                          <a:gd name="T1" fmla="*/ 17 h 33"/>
                          <a:gd name="T2" fmla="*/ 8 w 11"/>
                          <a:gd name="T3" fmla="*/ 33 h 33"/>
                          <a:gd name="T4" fmla="*/ 11 w 11"/>
                          <a:gd name="T5" fmla="*/ 15 h 33"/>
                          <a:gd name="T6" fmla="*/ 3 w 11"/>
                          <a:gd name="T7" fmla="*/ 0 h 33"/>
                          <a:gd name="T8" fmla="*/ 0 w 11"/>
                          <a:gd name="T9" fmla="*/ 17 h 3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1" h="33">
                            <a:moveTo>
                              <a:pt x="0" y="17"/>
                            </a:moveTo>
                            <a:lnTo>
                              <a:pt x="8" y="33"/>
                            </a:lnTo>
                            <a:lnTo>
                              <a:pt x="11" y="15"/>
                            </a:lnTo>
                            <a:lnTo>
                              <a:pt x="3" y="0"/>
                            </a:lnTo>
                            <a:lnTo>
                              <a:pt x="0" y="17"/>
                            </a:lnTo>
                            <a:close/>
                          </a:path>
                        </a:pathLst>
                      </a:custGeom>
                      <a:solidFill>
                        <a:srgbClr val="7FFF66"/>
                      </a:solidFill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75" name="Freeform 6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85" y="2053"/>
                        <a:ext cx="4" cy="8"/>
                      </a:xfrm>
                      <a:custGeom>
                        <a:avLst/>
                        <a:gdLst>
                          <a:gd name="T0" fmla="*/ 17 w 26"/>
                          <a:gd name="T1" fmla="*/ 49 h 49"/>
                          <a:gd name="T2" fmla="*/ 6 w 26"/>
                          <a:gd name="T3" fmla="*/ 44 h 49"/>
                          <a:gd name="T4" fmla="*/ 0 w 26"/>
                          <a:gd name="T5" fmla="*/ 29 h 49"/>
                          <a:gd name="T6" fmla="*/ 2 w 26"/>
                          <a:gd name="T7" fmla="*/ 9 h 49"/>
                          <a:gd name="T8" fmla="*/ 11 w 26"/>
                          <a:gd name="T9" fmla="*/ 0 h 49"/>
                          <a:gd name="T10" fmla="*/ 20 w 26"/>
                          <a:gd name="T11" fmla="*/ 0 h 49"/>
                          <a:gd name="T12" fmla="*/ 19 w 26"/>
                          <a:gd name="T13" fmla="*/ 9 h 49"/>
                          <a:gd name="T14" fmla="*/ 13 w 26"/>
                          <a:gd name="T15" fmla="*/ 8 h 49"/>
                          <a:gd name="T16" fmla="*/ 9 w 26"/>
                          <a:gd name="T17" fmla="*/ 13 h 49"/>
                          <a:gd name="T18" fmla="*/ 6 w 26"/>
                          <a:gd name="T19" fmla="*/ 21 h 49"/>
                          <a:gd name="T20" fmla="*/ 12 w 26"/>
                          <a:gd name="T21" fmla="*/ 17 h 49"/>
                          <a:gd name="T22" fmla="*/ 23 w 26"/>
                          <a:gd name="T23" fmla="*/ 18 h 49"/>
                          <a:gd name="T24" fmla="*/ 26 w 26"/>
                          <a:gd name="T25" fmla="*/ 31 h 49"/>
                          <a:gd name="T26" fmla="*/ 25 w 26"/>
                          <a:gd name="T27" fmla="*/ 42 h 49"/>
                          <a:gd name="T28" fmla="*/ 17 w 26"/>
                          <a:gd name="T29" fmla="*/ 49 h 4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</a:cxnLst>
                        <a:rect l="0" t="0" r="r" b="b"/>
                        <a:pathLst>
                          <a:path w="26" h="49">
                            <a:moveTo>
                              <a:pt x="17" y="49"/>
                            </a:moveTo>
                            <a:lnTo>
                              <a:pt x="6" y="44"/>
                            </a:lnTo>
                            <a:lnTo>
                              <a:pt x="0" y="29"/>
                            </a:lnTo>
                            <a:lnTo>
                              <a:pt x="2" y="9"/>
                            </a:lnTo>
                            <a:lnTo>
                              <a:pt x="11" y="0"/>
                            </a:lnTo>
                            <a:lnTo>
                              <a:pt x="20" y="0"/>
                            </a:lnTo>
                            <a:lnTo>
                              <a:pt x="19" y="9"/>
                            </a:lnTo>
                            <a:lnTo>
                              <a:pt x="13" y="8"/>
                            </a:lnTo>
                            <a:lnTo>
                              <a:pt x="9" y="13"/>
                            </a:lnTo>
                            <a:lnTo>
                              <a:pt x="6" y="21"/>
                            </a:lnTo>
                            <a:lnTo>
                              <a:pt x="12" y="17"/>
                            </a:lnTo>
                            <a:lnTo>
                              <a:pt x="23" y="18"/>
                            </a:lnTo>
                            <a:lnTo>
                              <a:pt x="26" y="31"/>
                            </a:lnTo>
                            <a:lnTo>
                              <a:pt x="25" y="42"/>
                            </a:lnTo>
                            <a:lnTo>
                              <a:pt x="17" y="49"/>
                            </a:lnTo>
                            <a:close/>
                          </a:path>
                        </a:pathLst>
                      </a:custGeom>
                      <a:solidFill>
                        <a:srgbClr val="404040"/>
                      </a:solidFill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76" name="Freeform 6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86" y="2057"/>
                        <a:ext cx="2" cy="3"/>
                      </a:xfrm>
                      <a:custGeom>
                        <a:avLst/>
                        <a:gdLst>
                          <a:gd name="T0" fmla="*/ 0 w 9"/>
                          <a:gd name="T1" fmla="*/ 7 h 16"/>
                          <a:gd name="T2" fmla="*/ 7 w 9"/>
                          <a:gd name="T3" fmla="*/ 16 h 16"/>
                          <a:gd name="T4" fmla="*/ 9 w 9"/>
                          <a:gd name="T5" fmla="*/ 6 h 16"/>
                          <a:gd name="T6" fmla="*/ 3 w 9"/>
                          <a:gd name="T7" fmla="*/ 0 h 16"/>
                          <a:gd name="T8" fmla="*/ 0 w 9"/>
                          <a:gd name="T9" fmla="*/ 7 h 1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9" h="16">
                            <a:moveTo>
                              <a:pt x="0" y="7"/>
                            </a:moveTo>
                            <a:lnTo>
                              <a:pt x="7" y="16"/>
                            </a:lnTo>
                            <a:lnTo>
                              <a:pt x="9" y="6"/>
                            </a:lnTo>
                            <a:lnTo>
                              <a:pt x="3" y="0"/>
                            </a:lnTo>
                            <a:lnTo>
                              <a:pt x="0" y="7"/>
                            </a:lnTo>
                            <a:close/>
                          </a:path>
                        </a:pathLst>
                      </a:custGeom>
                      <a:solidFill>
                        <a:srgbClr val="7FFF66"/>
                      </a:solidFill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77" name="Freeform 6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10" y="2058"/>
                        <a:ext cx="2" cy="3"/>
                      </a:xfrm>
                      <a:custGeom>
                        <a:avLst/>
                        <a:gdLst>
                          <a:gd name="T0" fmla="*/ 3 w 14"/>
                          <a:gd name="T1" fmla="*/ 20 h 20"/>
                          <a:gd name="T2" fmla="*/ 0 w 14"/>
                          <a:gd name="T3" fmla="*/ 0 h 20"/>
                          <a:gd name="T4" fmla="*/ 2 w 14"/>
                          <a:gd name="T5" fmla="*/ 0 h 20"/>
                          <a:gd name="T6" fmla="*/ 3 w 14"/>
                          <a:gd name="T7" fmla="*/ 8 h 20"/>
                          <a:gd name="T8" fmla="*/ 7 w 14"/>
                          <a:gd name="T9" fmla="*/ 6 h 20"/>
                          <a:gd name="T10" fmla="*/ 13 w 14"/>
                          <a:gd name="T11" fmla="*/ 11 h 20"/>
                          <a:gd name="T12" fmla="*/ 14 w 14"/>
                          <a:gd name="T13" fmla="*/ 19 h 20"/>
                          <a:gd name="T14" fmla="*/ 10 w 14"/>
                          <a:gd name="T15" fmla="*/ 20 h 20"/>
                          <a:gd name="T16" fmla="*/ 9 w 14"/>
                          <a:gd name="T17" fmla="*/ 12 h 20"/>
                          <a:gd name="T18" fmla="*/ 7 w 14"/>
                          <a:gd name="T19" fmla="*/ 8 h 20"/>
                          <a:gd name="T20" fmla="*/ 6 w 14"/>
                          <a:gd name="T21" fmla="*/ 13 h 20"/>
                          <a:gd name="T22" fmla="*/ 7 w 14"/>
                          <a:gd name="T23" fmla="*/ 20 h 20"/>
                          <a:gd name="T24" fmla="*/ 3 w 14"/>
                          <a:gd name="T25" fmla="*/ 20 h 2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</a:cxnLst>
                        <a:rect l="0" t="0" r="r" b="b"/>
                        <a:pathLst>
                          <a:path w="14" h="20">
                            <a:moveTo>
                              <a:pt x="3" y="20"/>
                            </a:moveTo>
                            <a:lnTo>
                              <a:pt x="0" y="0"/>
                            </a:lnTo>
                            <a:lnTo>
                              <a:pt x="2" y="0"/>
                            </a:lnTo>
                            <a:lnTo>
                              <a:pt x="3" y="8"/>
                            </a:lnTo>
                            <a:lnTo>
                              <a:pt x="7" y="6"/>
                            </a:lnTo>
                            <a:lnTo>
                              <a:pt x="13" y="11"/>
                            </a:lnTo>
                            <a:lnTo>
                              <a:pt x="14" y="19"/>
                            </a:lnTo>
                            <a:lnTo>
                              <a:pt x="10" y="20"/>
                            </a:lnTo>
                            <a:lnTo>
                              <a:pt x="9" y="12"/>
                            </a:lnTo>
                            <a:lnTo>
                              <a:pt x="7" y="8"/>
                            </a:lnTo>
                            <a:lnTo>
                              <a:pt x="6" y="13"/>
                            </a:lnTo>
                            <a:lnTo>
                              <a:pt x="7" y="20"/>
                            </a:lnTo>
                            <a:lnTo>
                              <a:pt x="3" y="20"/>
                            </a:lnTo>
                            <a:close/>
                          </a:path>
                        </a:pathLst>
                      </a:custGeom>
                      <a:solidFill>
                        <a:srgbClr val="404040"/>
                      </a:solidFill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78" name="Freeform 6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08" y="2059"/>
                        <a:ext cx="2" cy="3"/>
                      </a:xfrm>
                      <a:custGeom>
                        <a:avLst/>
                        <a:gdLst>
                          <a:gd name="T0" fmla="*/ 3 w 18"/>
                          <a:gd name="T1" fmla="*/ 15 h 15"/>
                          <a:gd name="T2" fmla="*/ 0 w 18"/>
                          <a:gd name="T3" fmla="*/ 2 h 15"/>
                          <a:gd name="T4" fmla="*/ 3 w 18"/>
                          <a:gd name="T5" fmla="*/ 2 h 15"/>
                          <a:gd name="T6" fmla="*/ 3 w 18"/>
                          <a:gd name="T7" fmla="*/ 4 h 15"/>
                          <a:gd name="T8" fmla="*/ 5 w 18"/>
                          <a:gd name="T9" fmla="*/ 1 h 15"/>
                          <a:gd name="T10" fmla="*/ 10 w 18"/>
                          <a:gd name="T11" fmla="*/ 4 h 15"/>
                          <a:gd name="T12" fmla="*/ 12 w 18"/>
                          <a:gd name="T13" fmla="*/ 0 h 15"/>
                          <a:gd name="T14" fmla="*/ 17 w 18"/>
                          <a:gd name="T15" fmla="*/ 5 h 15"/>
                          <a:gd name="T16" fmla="*/ 18 w 18"/>
                          <a:gd name="T17" fmla="*/ 14 h 15"/>
                          <a:gd name="T18" fmla="*/ 16 w 18"/>
                          <a:gd name="T19" fmla="*/ 14 h 15"/>
                          <a:gd name="T20" fmla="*/ 14 w 18"/>
                          <a:gd name="T21" fmla="*/ 7 h 15"/>
                          <a:gd name="T22" fmla="*/ 11 w 18"/>
                          <a:gd name="T23" fmla="*/ 4 h 15"/>
                          <a:gd name="T24" fmla="*/ 10 w 18"/>
                          <a:gd name="T25" fmla="*/ 7 h 15"/>
                          <a:gd name="T26" fmla="*/ 11 w 18"/>
                          <a:gd name="T27" fmla="*/ 14 h 15"/>
                          <a:gd name="T28" fmla="*/ 9 w 18"/>
                          <a:gd name="T29" fmla="*/ 15 h 15"/>
                          <a:gd name="T30" fmla="*/ 7 w 18"/>
                          <a:gd name="T31" fmla="*/ 7 h 15"/>
                          <a:gd name="T32" fmla="*/ 5 w 18"/>
                          <a:gd name="T33" fmla="*/ 4 h 15"/>
                          <a:gd name="T34" fmla="*/ 4 w 18"/>
                          <a:gd name="T35" fmla="*/ 8 h 15"/>
                          <a:gd name="T36" fmla="*/ 5 w 18"/>
                          <a:gd name="T37" fmla="*/ 15 h 15"/>
                          <a:gd name="T38" fmla="*/ 3 w 18"/>
                          <a:gd name="T39" fmla="*/ 15 h 1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</a:cxnLst>
                        <a:rect l="0" t="0" r="r" b="b"/>
                        <a:pathLst>
                          <a:path w="18" h="15">
                            <a:moveTo>
                              <a:pt x="3" y="15"/>
                            </a:moveTo>
                            <a:lnTo>
                              <a:pt x="0" y="2"/>
                            </a:lnTo>
                            <a:lnTo>
                              <a:pt x="3" y="2"/>
                            </a:lnTo>
                            <a:lnTo>
                              <a:pt x="3" y="4"/>
                            </a:lnTo>
                            <a:lnTo>
                              <a:pt x="5" y="1"/>
                            </a:lnTo>
                            <a:lnTo>
                              <a:pt x="10" y="4"/>
                            </a:lnTo>
                            <a:lnTo>
                              <a:pt x="12" y="0"/>
                            </a:lnTo>
                            <a:lnTo>
                              <a:pt x="17" y="5"/>
                            </a:lnTo>
                            <a:lnTo>
                              <a:pt x="18" y="14"/>
                            </a:lnTo>
                            <a:lnTo>
                              <a:pt x="16" y="14"/>
                            </a:lnTo>
                            <a:lnTo>
                              <a:pt x="14" y="7"/>
                            </a:lnTo>
                            <a:lnTo>
                              <a:pt x="11" y="4"/>
                            </a:lnTo>
                            <a:lnTo>
                              <a:pt x="10" y="7"/>
                            </a:lnTo>
                            <a:lnTo>
                              <a:pt x="11" y="14"/>
                            </a:lnTo>
                            <a:lnTo>
                              <a:pt x="9" y="15"/>
                            </a:lnTo>
                            <a:lnTo>
                              <a:pt x="7" y="7"/>
                            </a:lnTo>
                            <a:lnTo>
                              <a:pt x="5" y="4"/>
                            </a:lnTo>
                            <a:lnTo>
                              <a:pt x="4" y="8"/>
                            </a:lnTo>
                            <a:lnTo>
                              <a:pt x="5" y="15"/>
                            </a:lnTo>
                            <a:lnTo>
                              <a:pt x="3" y="15"/>
                            </a:lnTo>
                            <a:close/>
                          </a:path>
                        </a:pathLst>
                      </a:custGeom>
                      <a:solidFill>
                        <a:srgbClr val="404040"/>
                      </a:solidFill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79" name="Freeform 6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08" y="2087"/>
                        <a:ext cx="19" cy="7"/>
                      </a:xfrm>
                      <a:custGeom>
                        <a:avLst/>
                        <a:gdLst>
                          <a:gd name="T0" fmla="*/ 130 w 130"/>
                          <a:gd name="T1" fmla="*/ 19 h 41"/>
                          <a:gd name="T2" fmla="*/ 128 w 130"/>
                          <a:gd name="T3" fmla="*/ 12 h 41"/>
                          <a:gd name="T4" fmla="*/ 121 w 130"/>
                          <a:gd name="T5" fmla="*/ 6 h 41"/>
                          <a:gd name="T6" fmla="*/ 107 w 130"/>
                          <a:gd name="T7" fmla="*/ 0 h 41"/>
                          <a:gd name="T8" fmla="*/ 0 w 130"/>
                          <a:gd name="T9" fmla="*/ 22 h 41"/>
                          <a:gd name="T10" fmla="*/ 4 w 130"/>
                          <a:gd name="T11" fmla="*/ 29 h 41"/>
                          <a:gd name="T12" fmla="*/ 9 w 130"/>
                          <a:gd name="T13" fmla="*/ 35 h 41"/>
                          <a:gd name="T14" fmla="*/ 25 w 130"/>
                          <a:gd name="T15" fmla="*/ 41 h 41"/>
                          <a:gd name="T16" fmla="*/ 130 w 130"/>
                          <a:gd name="T17" fmla="*/ 19 h 4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</a:cxnLst>
                        <a:rect l="0" t="0" r="r" b="b"/>
                        <a:pathLst>
                          <a:path w="130" h="41">
                            <a:moveTo>
                              <a:pt x="130" y="19"/>
                            </a:moveTo>
                            <a:lnTo>
                              <a:pt x="128" y="12"/>
                            </a:lnTo>
                            <a:lnTo>
                              <a:pt x="121" y="6"/>
                            </a:lnTo>
                            <a:lnTo>
                              <a:pt x="107" y="0"/>
                            </a:lnTo>
                            <a:lnTo>
                              <a:pt x="0" y="22"/>
                            </a:lnTo>
                            <a:lnTo>
                              <a:pt x="4" y="29"/>
                            </a:lnTo>
                            <a:lnTo>
                              <a:pt x="9" y="35"/>
                            </a:lnTo>
                            <a:lnTo>
                              <a:pt x="25" y="41"/>
                            </a:lnTo>
                            <a:lnTo>
                              <a:pt x="130" y="19"/>
                            </a:lnTo>
                            <a:close/>
                          </a:path>
                        </a:pathLst>
                      </a:custGeom>
                      <a:solidFill>
                        <a:srgbClr val="999999"/>
                      </a:solidFill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80" name="Freeform 6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13" y="2092"/>
                        <a:ext cx="18" cy="7"/>
                      </a:xfrm>
                      <a:custGeom>
                        <a:avLst/>
                        <a:gdLst>
                          <a:gd name="T0" fmla="*/ 127 w 127"/>
                          <a:gd name="T1" fmla="*/ 20 h 41"/>
                          <a:gd name="T2" fmla="*/ 126 w 127"/>
                          <a:gd name="T3" fmla="*/ 12 h 41"/>
                          <a:gd name="T4" fmla="*/ 119 w 127"/>
                          <a:gd name="T5" fmla="*/ 5 h 41"/>
                          <a:gd name="T6" fmla="*/ 105 w 127"/>
                          <a:gd name="T7" fmla="*/ 0 h 41"/>
                          <a:gd name="T8" fmla="*/ 0 w 127"/>
                          <a:gd name="T9" fmla="*/ 21 h 41"/>
                          <a:gd name="T10" fmla="*/ 2 w 127"/>
                          <a:gd name="T11" fmla="*/ 31 h 41"/>
                          <a:gd name="T12" fmla="*/ 8 w 127"/>
                          <a:gd name="T13" fmla="*/ 35 h 41"/>
                          <a:gd name="T14" fmla="*/ 23 w 127"/>
                          <a:gd name="T15" fmla="*/ 41 h 41"/>
                          <a:gd name="T16" fmla="*/ 127 w 127"/>
                          <a:gd name="T17" fmla="*/ 20 h 4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</a:cxnLst>
                        <a:rect l="0" t="0" r="r" b="b"/>
                        <a:pathLst>
                          <a:path w="127" h="41">
                            <a:moveTo>
                              <a:pt x="127" y="20"/>
                            </a:moveTo>
                            <a:lnTo>
                              <a:pt x="126" y="12"/>
                            </a:lnTo>
                            <a:lnTo>
                              <a:pt x="119" y="5"/>
                            </a:lnTo>
                            <a:lnTo>
                              <a:pt x="105" y="0"/>
                            </a:lnTo>
                            <a:lnTo>
                              <a:pt x="0" y="21"/>
                            </a:lnTo>
                            <a:lnTo>
                              <a:pt x="2" y="31"/>
                            </a:lnTo>
                            <a:lnTo>
                              <a:pt x="8" y="35"/>
                            </a:lnTo>
                            <a:lnTo>
                              <a:pt x="23" y="41"/>
                            </a:lnTo>
                            <a:lnTo>
                              <a:pt x="127" y="20"/>
                            </a:lnTo>
                            <a:close/>
                          </a:path>
                        </a:pathLst>
                      </a:custGeom>
                      <a:solidFill>
                        <a:srgbClr val="66BFFF"/>
                      </a:solidFill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81" name="Freeform 7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87" y="2092"/>
                        <a:ext cx="18" cy="7"/>
                      </a:xfrm>
                      <a:custGeom>
                        <a:avLst/>
                        <a:gdLst>
                          <a:gd name="T0" fmla="*/ 23 w 131"/>
                          <a:gd name="T1" fmla="*/ 43 h 43"/>
                          <a:gd name="T2" fmla="*/ 9 w 131"/>
                          <a:gd name="T3" fmla="*/ 36 h 43"/>
                          <a:gd name="T4" fmla="*/ 2 w 131"/>
                          <a:gd name="T5" fmla="*/ 31 h 43"/>
                          <a:gd name="T6" fmla="*/ 0 w 131"/>
                          <a:gd name="T7" fmla="*/ 22 h 43"/>
                          <a:gd name="T8" fmla="*/ 108 w 131"/>
                          <a:gd name="T9" fmla="*/ 0 h 43"/>
                          <a:gd name="T10" fmla="*/ 123 w 131"/>
                          <a:gd name="T11" fmla="*/ 6 h 43"/>
                          <a:gd name="T12" fmla="*/ 128 w 131"/>
                          <a:gd name="T13" fmla="*/ 12 h 43"/>
                          <a:gd name="T14" fmla="*/ 131 w 131"/>
                          <a:gd name="T15" fmla="*/ 20 h 43"/>
                          <a:gd name="T16" fmla="*/ 23 w 131"/>
                          <a:gd name="T17" fmla="*/ 43 h 4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</a:cxnLst>
                        <a:rect l="0" t="0" r="r" b="b"/>
                        <a:pathLst>
                          <a:path w="131" h="43">
                            <a:moveTo>
                              <a:pt x="23" y="43"/>
                            </a:moveTo>
                            <a:lnTo>
                              <a:pt x="9" y="36"/>
                            </a:lnTo>
                            <a:lnTo>
                              <a:pt x="2" y="31"/>
                            </a:lnTo>
                            <a:lnTo>
                              <a:pt x="0" y="22"/>
                            </a:lnTo>
                            <a:lnTo>
                              <a:pt x="108" y="0"/>
                            </a:lnTo>
                            <a:lnTo>
                              <a:pt x="123" y="6"/>
                            </a:lnTo>
                            <a:lnTo>
                              <a:pt x="128" y="12"/>
                            </a:lnTo>
                            <a:lnTo>
                              <a:pt x="131" y="20"/>
                            </a:lnTo>
                            <a:lnTo>
                              <a:pt x="23" y="43"/>
                            </a:lnTo>
                            <a:close/>
                          </a:path>
                        </a:pathLst>
                      </a:custGeom>
                      <a:solidFill>
                        <a:srgbClr val="999999"/>
                      </a:solidFill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82" name="Freeform 7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65" y="2097"/>
                        <a:ext cx="19" cy="7"/>
                      </a:xfrm>
                      <a:custGeom>
                        <a:avLst/>
                        <a:gdLst>
                          <a:gd name="T0" fmla="*/ 23 w 133"/>
                          <a:gd name="T1" fmla="*/ 42 h 42"/>
                          <a:gd name="T2" fmla="*/ 9 w 133"/>
                          <a:gd name="T3" fmla="*/ 36 h 42"/>
                          <a:gd name="T4" fmla="*/ 2 w 133"/>
                          <a:gd name="T5" fmla="*/ 31 h 42"/>
                          <a:gd name="T6" fmla="*/ 0 w 133"/>
                          <a:gd name="T7" fmla="*/ 21 h 42"/>
                          <a:gd name="T8" fmla="*/ 110 w 133"/>
                          <a:gd name="T9" fmla="*/ 0 h 42"/>
                          <a:gd name="T10" fmla="*/ 123 w 133"/>
                          <a:gd name="T11" fmla="*/ 6 h 42"/>
                          <a:gd name="T12" fmla="*/ 130 w 133"/>
                          <a:gd name="T13" fmla="*/ 12 h 42"/>
                          <a:gd name="T14" fmla="*/ 133 w 133"/>
                          <a:gd name="T15" fmla="*/ 20 h 42"/>
                          <a:gd name="T16" fmla="*/ 23 w 133"/>
                          <a:gd name="T17" fmla="*/ 42 h 4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</a:cxnLst>
                        <a:rect l="0" t="0" r="r" b="b"/>
                        <a:pathLst>
                          <a:path w="133" h="42">
                            <a:moveTo>
                              <a:pt x="23" y="42"/>
                            </a:moveTo>
                            <a:lnTo>
                              <a:pt x="9" y="36"/>
                            </a:lnTo>
                            <a:lnTo>
                              <a:pt x="2" y="31"/>
                            </a:lnTo>
                            <a:lnTo>
                              <a:pt x="0" y="21"/>
                            </a:lnTo>
                            <a:lnTo>
                              <a:pt x="110" y="0"/>
                            </a:lnTo>
                            <a:lnTo>
                              <a:pt x="123" y="6"/>
                            </a:lnTo>
                            <a:lnTo>
                              <a:pt x="130" y="12"/>
                            </a:lnTo>
                            <a:lnTo>
                              <a:pt x="133" y="20"/>
                            </a:lnTo>
                            <a:lnTo>
                              <a:pt x="23" y="42"/>
                            </a:lnTo>
                            <a:close/>
                          </a:path>
                        </a:pathLst>
                      </a:custGeom>
                      <a:solidFill>
                        <a:srgbClr val="404040"/>
                      </a:solidFill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83" name="Freeform 7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43" y="2102"/>
                        <a:ext cx="19" cy="7"/>
                      </a:xfrm>
                      <a:custGeom>
                        <a:avLst/>
                        <a:gdLst>
                          <a:gd name="T0" fmla="*/ 135 w 135"/>
                          <a:gd name="T1" fmla="*/ 22 h 44"/>
                          <a:gd name="T2" fmla="*/ 133 w 135"/>
                          <a:gd name="T3" fmla="*/ 12 h 44"/>
                          <a:gd name="T4" fmla="*/ 126 w 135"/>
                          <a:gd name="T5" fmla="*/ 6 h 44"/>
                          <a:gd name="T6" fmla="*/ 111 w 135"/>
                          <a:gd name="T7" fmla="*/ 0 h 44"/>
                          <a:gd name="T8" fmla="*/ 0 w 135"/>
                          <a:gd name="T9" fmla="*/ 23 h 44"/>
                          <a:gd name="T10" fmla="*/ 2 w 135"/>
                          <a:gd name="T11" fmla="*/ 32 h 44"/>
                          <a:gd name="T12" fmla="*/ 9 w 135"/>
                          <a:gd name="T13" fmla="*/ 37 h 44"/>
                          <a:gd name="T14" fmla="*/ 24 w 135"/>
                          <a:gd name="T15" fmla="*/ 44 h 44"/>
                          <a:gd name="T16" fmla="*/ 135 w 135"/>
                          <a:gd name="T17" fmla="*/ 22 h 4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</a:cxnLst>
                        <a:rect l="0" t="0" r="r" b="b"/>
                        <a:pathLst>
                          <a:path w="135" h="44">
                            <a:moveTo>
                              <a:pt x="135" y="22"/>
                            </a:moveTo>
                            <a:lnTo>
                              <a:pt x="133" y="12"/>
                            </a:lnTo>
                            <a:lnTo>
                              <a:pt x="126" y="6"/>
                            </a:lnTo>
                            <a:lnTo>
                              <a:pt x="111" y="0"/>
                            </a:lnTo>
                            <a:lnTo>
                              <a:pt x="0" y="23"/>
                            </a:lnTo>
                            <a:lnTo>
                              <a:pt x="2" y="32"/>
                            </a:lnTo>
                            <a:lnTo>
                              <a:pt x="9" y="37"/>
                            </a:lnTo>
                            <a:lnTo>
                              <a:pt x="24" y="44"/>
                            </a:lnTo>
                            <a:lnTo>
                              <a:pt x="135" y="22"/>
                            </a:lnTo>
                            <a:close/>
                          </a:path>
                        </a:pathLst>
                      </a:custGeom>
                      <a:solidFill>
                        <a:srgbClr val="404040"/>
                      </a:solidFill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84" name="Freeform 7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91" y="2097"/>
                        <a:ext cx="19" cy="7"/>
                      </a:xfrm>
                      <a:custGeom>
                        <a:avLst/>
                        <a:gdLst>
                          <a:gd name="T0" fmla="*/ 0 w 132"/>
                          <a:gd name="T1" fmla="*/ 21 h 41"/>
                          <a:gd name="T2" fmla="*/ 107 w 132"/>
                          <a:gd name="T3" fmla="*/ 0 h 41"/>
                          <a:gd name="T4" fmla="*/ 122 w 132"/>
                          <a:gd name="T5" fmla="*/ 4 h 41"/>
                          <a:gd name="T6" fmla="*/ 129 w 132"/>
                          <a:gd name="T7" fmla="*/ 10 h 41"/>
                          <a:gd name="T8" fmla="*/ 132 w 132"/>
                          <a:gd name="T9" fmla="*/ 19 h 41"/>
                          <a:gd name="T10" fmla="*/ 23 w 132"/>
                          <a:gd name="T11" fmla="*/ 41 h 41"/>
                          <a:gd name="T12" fmla="*/ 9 w 132"/>
                          <a:gd name="T13" fmla="*/ 34 h 41"/>
                          <a:gd name="T14" fmla="*/ 2 w 132"/>
                          <a:gd name="T15" fmla="*/ 29 h 41"/>
                          <a:gd name="T16" fmla="*/ 0 w 132"/>
                          <a:gd name="T17" fmla="*/ 21 h 4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</a:cxnLst>
                        <a:rect l="0" t="0" r="r" b="b"/>
                        <a:pathLst>
                          <a:path w="132" h="41">
                            <a:moveTo>
                              <a:pt x="0" y="21"/>
                            </a:moveTo>
                            <a:lnTo>
                              <a:pt x="107" y="0"/>
                            </a:lnTo>
                            <a:lnTo>
                              <a:pt x="122" y="4"/>
                            </a:lnTo>
                            <a:lnTo>
                              <a:pt x="129" y="10"/>
                            </a:lnTo>
                            <a:lnTo>
                              <a:pt x="132" y="19"/>
                            </a:lnTo>
                            <a:lnTo>
                              <a:pt x="23" y="41"/>
                            </a:lnTo>
                            <a:lnTo>
                              <a:pt x="9" y="34"/>
                            </a:lnTo>
                            <a:lnTo>
                              <a:pt x="2" y="29"/>
                            </a:lnTo>
                            <a:lnTo>
                              <a:pt x="0" y="21"/>
                            </a:lnTo>
                            <a:close/>
                          </a:path>
                        </a:pathLst>
                      </a:custGeom>
                      <a:solidFill>
                        <a:srgbClr val="999999"/>
                      </a:solidFill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85" name="Freeform 7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70" y="2102"/>
                        <a:ext cx="19" cy="7"/>
                      </a:xfrm>
                      <a:custGeom>
                        <a:avLst/>
                        <a:gdLst>
                          <a:gd name="T0" fmla="*/ 0 w 133"/>
                          <a:gd name="T1" fmla="*/ 23 h 44"/>
                          <a:gd name="T2" fmla="*/ 108 w 133"/>
                          <a:gd name="T3" fmla="*/ 0 h 44"/>
                          <a:gd name="T4" fmla="*/ 124 w 133"/>
                          <a:gd name="T5" fmla="*/ 5 h 44"/>
                          <a:gd name="T6" fmla="*/ 131 w 133"/>
                          <a:gd name="T7" fmla="*/ 12 h 44"/>
                          <a:gd name="T8" fmla="*/ 133 w 133"/>
                          <a:gd name="T9" fmla="*/ 20 h 44"/>
                          <a:gd name="T10" fmla="*/ 23 w 133"/>
                          <a:gd name="T11" fmla="*/ 44 h 44"/>
                          <a:gd name="T12" fmla="*/ 8 w 133"/>
                          <a:gd name="T13" fmla="*/ 37 h 44"/>
                          <a:gd name="T14" fmla="*/ 2 w 133"/>
                          <a:gd name="T15" fmla="*/ 31 h 44"/>
                          <a:gd name="T16" fmla="*/ 0 w 133"/>
                          <a:gd name="T17" fmla="*/ 23 h 4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</a:cxnLst>
                        <a:rect l="0" t="0" r="r" b="b"/>
                        <a:pathLst>
                          <a:path w="133" h="44">
                            <a:moveTo>
                              <a:pt x="0" y="23"/>
                            </a:moveTo>
                            <a:lnTo>
                              <a:pt x="108" y="0"/>
                            </a:lnTo>
                            <a:lnTo>
                              <a:pt x="124" y="5"/>
                            </a:lnTo>
                            <a:lnTo>
                              <a:pt x="131" y="12"/>
                            </a:lnTo>
                            <a:lnTo>
                              <a:pt x="133" y="20"/>
                            </a:lnTo>
                            <a:lnTo>
                              <a:pt x="23" y="44"/>
                            </a:lnTo>
                            <a:lnTo>
                              <a:pt x="8" y="37"/>
                            </a:lnTo>
                            <a:lnTo>
                              <a:pt x="2" y="31"/>
                            </a:lnTo>
                            <a:lnTo>
                              <a:pt x="0" y="23"/>
                            </a:lnTo>
                            <a:close/>
                          </a:path>
                        </a:pathLst>
                      </a:custGeom>
                      <a:solidFill>
                        <a:srgbClr val="404040"/>
                      </a:solidFill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86" name="Freeform 7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48" y="2107"/>
                        <a:ext cx="19" cy="7"/>
                      </a:xfrm>
                      <a:custGeom>
                        <a:avLst/>
                        <a:gdLst>
                          <a:gd name="T0" fmla="*/ 137 w 137"/>
                          <a:gd name="T1" fmla="*/ 22 h 44"/>
                          <a:gd name="T2" fmla="*/ 134 w 137"/>
                          <a:gd name="T3" fmla="*/ 14 h 44"/>
                          <a:gd name="T4" fmla="*/ 127 w 137"/>
                          <a:gd name="T5" fmla="*/ 7 h 44"/>
                          <a:gd name="T6" fmla="*/ 113 w 137"/>
                          <a:gd name="T7" fmla="*/ 0 h 44"/>
                          <a:gd name="T8" fmla="*/ 0 w 137"/>
                          <a:gd name="T9" fmla="*/ 23 h 44"/>
                          <a:gd name="T10" fmla="*/ 4 w 137"/>
                          <a:gd name="T11" fmla="*/ 33 h 44"/>
                          <a:gd name="T12" fmla="*/ 11 w 137"/>
                          <a:gd name="T13" fmla="*/ 38 h 44"/>
                          <a:gd name="T14" fmla="*/ 25 w 137"/>
                          <a:gd name="T15" fmla="*/ 44 h 44"/>
                          <a:gd name="T16" fmla="*/ 137 w 137"/>
                          <a:gd name="T17" fmla="*/ 22 h 4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</a:cxnLst>
                        <a:rect l="0" t="0" r="r" b="b"/>
                        <a:pathLst>
                          <a:path w="137" h="44">
                            <a:moveTo>
                              <a:pt x="137" y="22"/>
                            </a:moveTo>
                            <a:lnTo>
                              <a:pt x="134" y="14"/>
                            </a:lnTo>
                            <a:lnTo>
                              <a:pt x="127" y="7"/>
                            </a:lnTo>
                            <a:lnTo>
                              <a:pt x="113" y="0"/>
                            </a:lnTo>
                            <a:lnTo>
                              <a:pt x="0" y="23"/>
                            </a:lnTo>
                            <a:lnTo>
                              <a:pt x="4" y="33"/>
                            </a:lnTo>
                            <a:lnTo>
                              <a:pt x="11" y="38"/>
                            </a:lnTo>
                            <a:lnTo>
                              <a:pt x="25" y="44"/>
                            </a:lnTo>
                            <a:lnTo>
                              <a:pt x="137" y="22"/>
                            </a:lnTo>
                            <a:close/>
                          </a:path>
                        </a:pathLst>
                      </a:custGeom>
                      <a:solidFill>
                        <a:srgbClr val="404040"/>
                      </a:solidFill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87" name="Freeform 7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00" y="2051"/>
                        <a:ext cx="25" cy="76"/>
                      </a:xfrm>
                      <a:custGeom>
                        <a:avLst/>
                        <a:gdLst>
                          <a:gd name="T0" fmla="*/ 43 w 172"/>
                          <a:gd name="T1" fmla="*/ 0 h 450"/>
                          <a:gd name="T2" fmla="*/ 7 w 172"/>
                          <a:gd name="T3" fmla="*/ 7 h 450"/>
                          <a:gd name="T4" fmla="*/ 0 w 172"/>
                          <a:gd name="T5" fmla="*/ 18 h 450"/>
                          <a:gd name="T6" fmla="*/ 1 w 172"/>
                          <a:gd name="T7" fmla="*/ 32 h 450"/>
                          <a:gd name="T8" fmla="*/ 97 w 172"/>
                          <a:gd name="T9" fmla="*/ 435 h 450"/>
                          <a:gd name="T10" fmla="*/ 105 w 172"/>
                          <a:gd name="T11" fmla="*/ 448 h 450"/>
                          <a:gd name="T12" fmla="*/ 122 w 172"/>
                          <a:gd name="T13" fmla="*/ 450 h 450"/>
                          <a:gd name="T14" fmla="*/ 172 w 172"/>
                          <a:gd name="T15" fmla="*/ 442 h 450"/>
                          <a:gd name="T16" fmla="*/ 43 w 172"/>
                          <a:gd name="T17" fmla="*/ 0 h 45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</a:cxnLst>
                        <a:rect l="0" t="0" r="r" b="b"/>
                        <a:pathLst>
                          <a:path w="172" h="450">
                            <a:moveTo>
                              <a:pt x="43" y="0"/>
                            </a:moveTo>
                            <a:lnTo>
                              <a:pt x="7" y="7"/>
                            </a:lnTo>
                            <a:lnTo>
                              <a:pt x="0" y="18"/>
                            </a:lnTo>
                            <a:lnTo>
                              <a:pt x="1" y="32"/>
                            </a:lnTo>
                            <a:lnTo>
                              <a:pt x="97" y="435"/>
                            </a:lnTo>
                            <a:lnTo>
                              <a:pt x="105" y="448"/>
                            </a:lnTo>
                            <a:lnTo>
                              <a:pt x="122" y="450"/>
                            </a:lnTo>
                            <a:lnTo>
                              <a:pt x="172" y="442"/>
                            </a:lnTo>
                            <a:lnTo>
                              <a:pt x="43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88" name="Freeform 7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440" y="2006"/>
                        <a:ext cx="74" cy="129"/>
                      </a:xfrm>
                      <a:custGeom>
                        <a:avLst/>
                        <a:gdLst>
                          <a:gd name="T0" fmla="*/ 0 w 519"/>
                          <a:gd name="T1" fmla="*/ 26 h 775"/>
                          <a:gd name="T2" fmla="*/ 7 w 519"/>
                          <a:gd name="T3" fmla="*/ 7 h 775"/>
                          <a:gd name="T4" fmla="*/ 18 w 519"/>
                          <a:gd name="T5" fmla="*/ 0 h 775"/>
                          <a:gd name="T6" fmla="*/ 34 w 519"/>
                          <a:gd name="T7" fmla="*/ 3 h 775"/>
                          <a:gd name="T8" fmla="*/ 46 w 519"/>
                          <a:gd name="T9" fmla="*/ 11 h 775"/>
                          <a:gd name="T10" fmla="*/ 394 w 519"/>
                          <a:gd name="T11" fmla="*/ 265 h 775"/>
                          <a:gd name="T12" fmla="*/ 401 w 519"/>
                          <a:gd name="T13" fmla="*/ 275 h 775"/>
                          <a:gd name="T14" fmla="*/ 408 w 519"/>
                          <a:gd name="T15" fmla="*/ 304 h 775"/>
                          <a:gd name="T16" fmla="*/ 512 w 519"/>
                          <a:gd name="T17" fmla="*/ 723 h 775"/>
                          <a:gd name="T18" fmla="*/ 518 w 519"/>
                          <a:gd name="T19" fmla="*/ 743 h 775"/>
                          <a:gd name="T20" fmla="*/ 519 w 519"/>
                          <a:gd name="T21" fmla="*/ 771 h 775"/>
                          <a:gd name="T22" fmla="*/ 509 w 519"/>
                          <a:gd name="T23" fmla="*/ 775 h 775"/>
                          <a:gd name="T24" fmla="*/ 497 w 519"/>
                          <a:gd name="T25" fmla="*/ 769 h 775"/>
                          <a:gd name="T26" fmla="*/ 0 w 519"/>
                          <a:gd name="T27" fmla="*/ 351 h 775"/>
                          <a:gd name="T28" fmla="*/ 0 w 519"/>
                          <a:gd name="T29" fmla="*/ 26 h 77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</a:cxnLst>
                        <a:rect l="0" t="0" r="r" b="b"/>
                        <a:pathLst>
                          <a:path w="519" h="775">
                            <a:moveTo>
                              <a:pt x="0" y="26"/>
                            </a:moveTo>
                            <a:lnTo>
                              <a:pt x="7" y="7"/>
                            </a:lnTo>
                            <a:lnTo>
                              <a:pt x="18" y="0"/>
                            </a:lnTo>
                            <a:lnTo>
                              <a:pt x="34" y="3"/>
                            </a:lnTo>
                            <a:lnTo>
                              <a:pt x="46" y="11"/>
                            </a:lnTo>
                            <a:lnTo>
                              <a:pt x="394" y="265"/>
                            </a:lnTo>
                            <a:lnTo>
                              <a:pt x="401" y="275"/>
                            </a:lnTo>
                            <a:lnTo>
                              <a:pt x="408" y="304"/>
                            </a:lnTo>
                            <a:lnTo>
                              <a:pt x="512" y="723"/>
                            </a:lnTo>
                            <a:lnTo>
                              <a:pt x="518" y="743"/>
                            </a:lnTo>
                            <a:lnTo>
                              <a:pt x="519" y="771"/>
                            </a:lnTo>
                            <a:lnTo>
                              <a:pt x="509" y="775"/>
                            </a:lnTo>
                            <a:lnTo>
                              <a:pt x="497" y="769"/>
                            </a:lnTo>
                            <a:lnTo>
                              <a:pt x="0" y="351"/>
                            </a:lnTo>
                            <a:lnTo>
                              <a:pt x="0" y="26"/>
                            </a:lnTo>
                            <a:close/>
                          </a:path>
                        </a:pathLst>
                      </a:custGeom>
                      <a:solidFill>
                        <a:srgbClr val="F2EDE5"/>
                      </a:solidFill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89" name="Line 78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1528" y="2103"/>
                        <a:ext cx="89" cy="21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90" name="Freeform 7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499" y="1979"/>
                        <a:ext cx="203" cy="31"/>
                      </a:xfrm>
                      <a:custGeom>
                        <a:avLst/>
                        <a:gdLst>
                          <a:gd name="T0" fmla="*/ 1421 w 1421"/>
                          <a:gd name="T1" fmla="*/ 0 h 185"/>
                          <a:gd name="T2" fmla="*/ 227 w 1421"/>
                          <a:gd name="T3" fmla="*/ 185 h 185"/>
                          <a:gd name="T4" fmla="*/ 0 w 1421"/>
                          <a:gd name="T5" fmla="*/ 80 h 18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1421" h="185">
                            <a:moveTo>
                              <a:pt x="1421" y="0"/>
                            </a:moveTo>
                            <a:lnTo>
                              <a:pt x="227" y="185"/>
                            </a:lnTo>
                            <a:lnTo>
                              <a:pt x="0" y="80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91" name="Line 8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557" y="1983"/>
                        <a:ext cx="30" cy="17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92" name="Line 8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612" y="1973"/>
                        <a:ext cx="30" cy="17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93" name="Freeform 8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453" y="1996"/>
                        <a:ext cx="68" cy="23"/>
                      </a:xfrm>
                      <a:custGeom>
                        <a:avLst/>
                        <a:gdLst>
                          <a:gd name="T0" fmla="*/ 0 w 471"/>
                          <a:gd name="T1" fmla="*/ 45 h 139"/>
                          <a:gd name="T2" fmla="*/ 294 w 471"/>
                          <a:gd name="T3" fmla="*/ 0 h 139"/>
                          <a:gd name="T4" fmla="*/ 471 w 471"/>
                          <a:gd name="T5" fmla="*/ 87 h 139"/>
                          <a:gd name="T6" fmla="*/ 139 w 471"/>
                          <a:gd name="T7" fmla="*/ 139 h 139"/>
                          <a:gd name="T8" fmla="*/ 0 w 471"/>
                          <a:gd name="T9" fmla="*/ 45 h 13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471" h="139">
                            <a:moveTo>
                              <a:pt x="0" y="45"/>
                            </a:moveTo>
                            <a:lnTo>
                              <a:pt x="294" y="0"/>
                            </a:lnTo>
                            <a:lnTo>
                              <a:pt x="471" y="87"/>
                            </a:lnTo>
                            <a:lnTo>
                              <a:pt x="139" y="139"/>
                            </a:lnTo>
                            <a:lnTo>
                              <a:pt x="0" y="45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94" name="Freeform 8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465" y="2003"/>
                        <a:ext cx="47" cy="12"/>
                      </a:xfrm>
                      <a:custGeom>
                        <a:avLst/>
                        <a:gdLst>
                          <a:gd name="T0" fmla="*/ 0 w 327"/>
                          <a:gd name="T1" fmla="*/ 40 h 67"/>
                          <a:gd name="T2" fmla="*/ 267 w 327"/>
                          <a:gd name="T3" fmla="*/ 0 h 67"/>
                          <a:gd name="T4" fmla="*/ 327 w 327"/>
                          <a:gd name="T5" fmla="*/ 26 h 67"/>
                          <a:gd name="T6" fmla="*/ 40 w 327"/>
                          <a:gd name="T7" fmla="*/ 67 h 67"/>
                          <a:gd name="T8" fmla="*/ 0 w 327"/>
                          <a:gd name="T9" fmla="*/ 40 h 6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327" h="67">
                            <a:moveTo>
                              <a:pt x="0" y="40"/>
                            </a:moveTo>
                            <a:lnTo>
                              <a:pt x="267" y="0"/>
                            </a:lnTo>
                            <a:lnTo>
                              <a:pt x="327" y="26"/>
                            </a:lnTo>
                            <a:lnTo>
                              <a:pt x="40" y="67"/>
                            </a:lnTo>
                            <a:lnTo>
                              <a:pt x="0" y="40"/>
                            </a:lnTo>
                            <a:close/>
                          </a:path>
                        </a:pathLst>
                      </a:custGeom>
                      <a:solidFill>
                        <a:srgbClr val="E5E0D8"/>
                      </a:solidFill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95" name="Freeform 8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31" y="2005"/>
                        <a:ext cx="75" cy="27"/>
                      </a:xfrm>
                      <a:custGeom>
                        <a:avLst/>
                        <a:gdLst>
                          <a:gd name="T0" fmla="*/ 208 w 522"/>
                          <a:gd name="T1" fmla="*/ 164 h 164"/>
                          <a:gd name="T2" fmla="*/ 522 w 522"/>
                          <a:gd name="T3" fmla="*/ 105 h 164"/>
                          <a:gd name="T4" fmla="*/ 295 w 522"/>
                          <a:gd name="T5" fmla="*/ 0 h 164"/>
                          <a:gd name="T6" fmla="*/ 0 w 522"/>
                          <a:gd name="T7" fmla="*/ 47 h 164"/>
                          <a:gd name="T8" fmla="*/ 208 w 522"/>
                          <a:gd name="T9" fmla="*/ 164 h 16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522" h="164">
                            <a:moveTo>
                              <a:pt x="208" y="164"/>
                            </a:moveTo>
                            <a:lnTo>
                              <a:pt x="522" y="105"/>
                            </a:lnTo>
                            <a:lnTo>
                              <a:pt x="295" y="0"/>
                            </a:lnTo>
                            <a:lnTo>
                              <a:pt x="0" y="47"/>
                            </a:lnTo>
                            <a:lnTo>
                              <a:pt x="208" y="164"/>
                            </a:lnTo>
                            <a:close/>
                          </a:path>
                        </a:pathLst>
                      </a:custGeom>
                      <a:solidFill>
                        <a:srgbClr val="E5E0D8"/>
                      </a:solidFill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96" name="Freeform 8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47" y="2010"/>
                        <a:ext cx="20" cy="6"/>
                      </a:xfrm>
                      <a:custGeom>
                        <a:avLst/>
                        <a:gdLst>
                          <a:gd name="T0" fmla="*/ 74 w 145"/>
                          <a:gd name="T1" fmla="*/ 32 h 32"/>
                          <a:gd name="T2" fmla="*/ 124 w 145"/>
                          <a:gd name="T3" fmla="*/ 26 h 32"/>
                          <a:gd name="T4" fmla="*/ 145 w 145"/>
                          <a:gd name="T5" fmla="*/ 17 h 32"/>
                          <a:gd name="T6" fmla="*/ 124 w 145"/>
                          <a:gd name="T7" fmla="*/ 5 h 32"/>
                          <a:gd name="T8" fmla="*/ 74 w 145"/>
                          <a:gd name="T9" fmla="*/ 0 h 32"/>
                          <a:gd name="T10" fmla="*/ 23 w 145"/>
                          <a:gd name="T11" fmla="*/ 5 h 32"/>
                          <a:gd name="T12" fmla="*/ 0 w 145"/>
                          <a:gd name="T13" fmla="*/ 17 h 32"/>
                          <a:gd name="T14" fmla="*/ 23 w 145"/>
                          <a:gd name="T15" fmla="*/ 26 h 32"/>
                          <a:gd name="T16" fmla="*/ 74 w 145"/>
                          <a:gd name="T17" fmla="*/ 32 h 3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</a:cxnLst>
                        <a:rect l="0" t="0" r="r" b="b"/>
                        <a:pathLst>
                          <a:path w="145" h="32">
                            <a:moveTo>
                              <a:pt x="74" y="32"/>
                            </a:moveTo>
                            <a:lnTo>
                              <a:pt x="124" y="26"/>
                            </a:lnTo>
                            <a:lnTo>
                              <a:pt x="145" y="17"/>
                            </a:lnTo>
                            <a:lnTo>
                              <a:pt x="124" y="5"/>
                            </a:lnTo>
                            <a:lnTo>
                              <a:pt x="74" y="0"/>
                            </a:lnTo>
                            <a:lnTo>
                              <a:pt x="23" y="5"/>
                            </a:lnTo>
                            <a:lnTo>
                              <a:pt x="0" y="17"/>
                            </a:lnTo>
                            <a:lnTo>
                              <a:pt x="23" y="26"/>
                            </a:lnTo>
                            <a:lnTo>
                              <a:pt x="74" y="32"/>
                            </a:lnTo>
                            <a:close/>
                          </a:path>
                        </a:pathLst>
                      </a:custGeom>
                      <a:solidFill>
                        <a:srgbClr val="404040"/>
                      </a:solidFill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97" name="Freeform 8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62" y="2014"/>
                        <a:ext cx="14" cy="4"/>
                      </a:xfrm>
                      <a:custGeom>
                        <a:avLst/>
                        <a:gdLst>
                          <a:gd name="T0" fmla="*/ 23 w 96"/>
                          <a:gd name="T1" fmla="*/ 21 h 21"/>
                          <a:gd name="T2" fmla="*/ 9 w 96"/>
                          <a:gd name="T3" fmla="*/ 20 h 21"/>
                          <a:gd name="T4" fmla="*/ 2 w 96"/>
                          <a:gd name="T5" fmla="*/ 17 h 21"/>
                          <a:gd name="T6" fmla="*/ 0 w 96"/>
                          <a:gd name="T7" fmla="*/ 13 h 21"/>
                          <a:gd name="T8" fmla="*/ 73 w 96"/>
                          <a:gd name="T9" fmla="*/ 0 h 21"/>
                          <a:gd name="T10" fmla="*/ 87 w 96"/>
                          <a:gd name="T11" fmla="*/ 2 h 21"/>
                          <a:gd name="T12" fmla="*/ 92 w 96"/>
                          <a:gd name="T13" fmla="*/ 3 h 21"/>
                          <a:gd name="T14" fmla="*/ 96 w 96"/>
                          <a:gd name="T15" fmla="*/ 7 h 21"/>
                          <a:gd name="T16" fmla="*/ 95 w 96"/>
                          <a:gd name="T17" fmla="*/ 8 h 21"/>
                          <a:gd name="T18" fmla="*/ 23 w 96"/>
                          <a:gd name="T19" fmla="*/ 21 h 2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</a:cxnLst>
                        <a:rect l="0" t="0" r="r" b="b"/>
                        <a:pathLst>
                          <a:path w="96" h="21">
                            <a:moveTo>
                              <a:pt x="23" y="21"/>
                            </a:moveTo>
                            <a:lnTo>
                              <a:pt x="9" y="20"/>
                            </a:lnTo>
                            <a:lnTo>
                              <a:pt x="2" y="17"/>
                            </a:lnTo>
                            <a:lnTo>
                              <a:pt x="0" y="13"/>
                            </a:lnTo>
                            <a:lnTo>
                              <a:pt x="73" y="0"/>
                            </a:lnTo>
                            <a:lnTo>
                              <a:pt x="87" y="2"/>
                            </a:lnTo>
                            <a:lnTo>
                              <a:pt x="92" y="3"/>
                            </a:lnTo>
                            <a:lnTo>
                              <a:pt x="96" y="7"/>
                            </a:lnTo>
                            <a:lnTo>
                              <a:pt x="95" y="8"/>
                            </a:lnTo>
                            <a:lnTo>
                              <a:pt x="23" y="21"/>
                            </a:lnTo>
                            <a:close/>
                          </a:path>
                        </a:pathLst>
                      </a:custGeom>
                      <a:solidFill>
                        <a:srgbClr val="404040"/>
                      </a:solidFill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98" name="Freeform 8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68" y="2021"/>
                        <a:ext cx="22" cy="6"/>
                      </a:xfrm>
                      <a:custGeom>
                        <a:avLst/>
                        <a:gdLst>
                          <a:gd name="T0" fmla="*/ 23 w 156"/>
                          <a:gd name="T1" fmla="*/ 32 h 32"/>
                          <a:gd name="T2" fmla="*/ 10 w 156"/>
                          <a:gd name="T3" fmla="*/ 30 h 32"/>
                          <a:gd name="T4" fmla="*/ 3 w 156"/>
                          <a:gd name="T5" fmla="*/ 27 h 32"/>
                          <a:gd name="T6" fmla="*/ 0 w 156"/>
                          <a:gd name="T7" fmla="*/ 24 h 32"/>
                          <a:gd name="T8" fmla="*/ 132 w 156"/>
                          <a:gd name="T9" fmla="*/ 0 h 32"/>
                          <a:gd name="T10" fmla="*/ 146 w 156"/>
                          <a:gd name="T11" fmla="*/ 3 h 32"/>
                          <a:gd name="T12" fmla="*/ 153 w 156"/>
                          <a:gd name="T13" fmla="*/ 5 h 32"/>
                          <a:gd name="T14" fmla="*/ 156 w 156"/>
                          <a:gd name="T15" fmla="*/ 9 h 32"/>
                          <a:gd name="T16" fmla="*/ 23 w 156"/>
                          <a:gd name="T17" fmla="*/ 32 h 3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</a:cxnLst>
                        <a:rect l="0" t="0" r="r" b="b"/>
                        <a:pathLst>
                          <a:path w="156" h="32">
                            <a:moveTo>
                              <a:pt x="23" y="32"/>
                            </a:moveTo>
                            <a:lnTo>
                              <a:pt x="10" y="30"/>
                            </a:lnTo>
                            <a:lnTo>
                              <a:pt x="3" y="27"/>
                            </a:lnTo>
                            <a:lnTo>
                              <a:pt x="0" y="24"/>
                            </a:lnTo>
                            <a:lnTo>
                              <a:pt x="132" y="0"/>
                            </a:lnTo>
                            <a:lnTo>
                              <a:pt x="146" y="3"/>
                            </a:lnTo>
                            <a:lnTo>
                              <a:pt x="153" y="5"/>
                            </a:lnTo>
                            <a:lnTo>
                              <a:pt x="156" y="9"/>
                            </a:lnTo>
                            <a:lnTo>
                              <a:pt x="23" y="32"/>
                            </a:lnTo>
                            <a:close/>
                          </a:path>
                        </a:pathLst>
                      </a:custGeom>
                      <a:solidFill>
                        <a:srgbClr val="404040"/>
                      </a:solidFill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99" name="Freeform 8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55" y="2017"/>
                        <a:ext cx="7" cy="2"/>
                      </a:xfrm>
                      <a:custGeom>
                        <a:avLst/>
                        <a:gdLst>
                          <a:gd name="T0" fmla="*/ 23 w 50"/>
                          <a:gd name="T1" fmla="*/ 13 h 13"/>
                          <a:gd name="T2" fmla="*/ 9 w 50"/>
                          <a:gd name="T3" fmla="*/ 10 h 13"/>
                          <a:gd name="T4" fmla="*/ 2 w 50"/>
                          <a:gd name="T5" fmla="*/ 9 h 13"/>
                          <a:gd name="T6" fmla="*/ 0 w 50"/>
                          <a:gd name="T7" fmla="*/ 5 h 13"/>
                          <a:gd name="T8" fmla="*/ 27 w 50"/>
                          <a:gd name="T9" fmla="*/ 0 h 13"/>
                          <a:gd name="T10" fmla="*/ 42 w 50"/>
                          <a:gd name="T11" fmla="*/ 2 h 13"/>
                          <a:gd name="T12" fmla="*/ 48 w 50"/>
                          <a:gd name="T13" fmla="*/ 4 h 13"/>
                          <a:gd name="T14" fmla="*/ 50 w 50"/>
                          <a:gd name="T15" fmla="*/ 8 h 13"/>
                          <a:gd name="T16" fmla="*/ 23 w 50"/>
                          <a:gd name="T17" fmla="*/ 13 h 1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</a:cxnLst>
                        <a:rect l="0" t="0" r="r" b="b"/>
                        <a:pathLst>
                          <a:path w="50" h="13">
                            <a:moveTo>
                              <a:pt x="23" y="13"/>
                            </a:moveTo>
                            <a:lnTo>
                              <a:pt x="9" y="10"/>
                            </a:lnTo>
                            <a:lnTo>
                              <a:pt x="2" y="9"/>
                            </a:lnTo>
                            <a:lnTo>
                              <a:pt x="0" y="5"/>
                            </a:lnTo>
                            <a:lnTo>
                              <a:pt x="27" y="0"/>
                            </a:lnTo>
                            <a:lnTo>
                              <a:pt x="42" y="2"/>
                            </a:lnTo>
                            <a:lnTo>
                              <a:pt x="48" y="4"/>
                            </a:lnTo>
                            <a:lnTo>
                              <a:pt x="50" y="8"/>
                            </a:lnTo>
                            <a:lnTo>
                              <a:pt x="23" y="13"/>
                            </a:lnTo>
                            <a:close/>
                          </a:path>
                        </a:pathLst>
                      </a:custGeom>
                      <a:solidFill>
                        <a:srgbClr val="7FFF66"/>
                      </a:solidFill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100" name="Freeform 8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63" y="2017"/>
                        <a:ext cx="17" cy="4"/>
                      </a:xfrm>
                      <a:custGeom>
                        <a:avLst/>
                        <a:gdLst>
                          <a:gd name="T0" fmla="*/ 23 w 123"/>
                          <a:gd name="T1" fmla="*/ 27 h 27"/>
                          <a:gd name="T2" fmla="*/ 9 w 123"/>
                          <a:gd name="T3" fmla="*/ 25 h 27"/>
                          <a:gd name="T4" fmla="*/ 2 w 123"/>
                          <a:gd name="T5" fmla="*/ 22 h 27"/>
                          <a:gd name="T6" fmla="*/ 0 w 123"/>
                          <a:gd name="T7" fmla="*/ 19 h 27"/>
                          <a:gd name="T8" fmla="*/ 99 w 123"/>
                          <a:gd name="T9" fmla="*/ 0 h 27"/>
                          <a:gd name="T10" fmla="*/ 113 w 123"/>
                          <a:gd name="T11" fmla="*/ 1 h 27"/>
                          <a:gd name="T12" fmla="*/ 120 w 123"/>
                          <a:gd name="T13" fmla="*/ 5 h 27"/>
                          <a:gd name="T14" fmla="*/ 123 w 123"/>
                          <a:gd name="T15" fmla="*/ 8 h 27"/>
                          <a:gd name="T16" fmla="*/ 23 w 123"/>
                          <a:gd name="T17" fmla="*/ 27 h 2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</a:cxnLst>
                        <a:rect l="0" t="0" r="r" b="b"/>
                        <a:pathLst>
                          <a:path w="123" h="27">
                            <a:moveTo>
                              <a:pt x="23" y="27"/>
                            </a:moveTo>
                            <a:lnTo>
                              <a:pt x="9" y="25"/>
                            </a:lnTo>
                            <a:lnTo>
                              <a:pt x="2" y="22"/>
                            </a:lnTo>
                            <a:lnTo>
                              <a:pt x="0" y="19"/>
                            </a:lnTo>
                            <a:lnTo>
                              <a:pt x="99" y="0"/>
                            </a:lnTo>
                            <a:lnTo>
                              <a:pt x="113" y="1"/>
                            </a:lnTo>
                            <a:lnTo>
                              <a:pt x="120" y="5"/>
                            </a:lnTo>
                            <a:lnTo>
                              <a:pt x="123" y="8"/>
                            </a:lnTo>
                            <a:lnTo>
                              <a:pt x="23" y="27"/>
                            </a:lnTo>
                            <a:close/>
                          </a:path>
                        </a:pathLst>
                      </a:custGeom>
                      <a:solidFill>
                        <a:srgbClr val="404040"/>
                      </a:solidFill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101" name="Freeform 9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64" y="2022"/>
                        <a:ext cx="7" cy="2"/>
                      </a:xfrm>
                      <a:custGeom>
                        <a:avLst/>
                        <a:gdLst>
                          <a:gd name="T0" fmla="*/ 23 w 50"/>
                          <a:gd name="T1" fmla="*/ 13 h 13"/>
                          <a:gd name="T2" fmla="*/ 8 w 50"/>
                          <a:gd name="T3" fmla="*/ 12 h 13"/>
                          <a:gd name="T4" fmla="*/ 2 w 50"/>
                          <a:gd name="T5" fmla="*/ 9 h 13"/>
                          <a:gd name="T6" fmla="*/ 0 w 50"/>
                          <a:gd name="T7" fmla="*/ 6 h 13"/>
                          <a:gd name="T8" fmla="*/ 27 w 50"/>
                          <a:gd name="T9" fmla="*/ 0 h 13"/>
                          <a:gd name="T10" fmla="*/ 41 w 50"/>
                          <a:gd name="T11" fmla="*/ 1 h 13"/>
                          <a:gd name="T12" fmla="*/ 48 w 50"/>
                          <a:gd name="T13" fmla="*/ 4 h 13"/>
                          <a:gd name="T14" fmla="*/ 50 w 50"/>
                          <a:gd name="T15" fmla="*/ 8 h 13"/>
                          <a:gd name="T16" fmla="*/ 23 w 50"/>
                          <a:gd name="T17" fmla="*/ 13 h 1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</a:cxnLst>
                        <a:rect l="0" t="0" r="r" b="b"/>
                        <a:pathLst>
                          <a:path w="50" h="13">
                            <a:moveTo>
                              <a:pt x="23" y="13"/>
                            </a:moveTo>
                            <a:lnTo>
                              <a:pt x="8" y="12"/>
                            </a:lnTo>
                            <a:lnTo>
                              <a:pt x="2" y="9"/>
                            </a:lnTo>
                            <a:lnTo>
                              <a:pt x="0" y="6"/>
                            </a:lnTo>
                            <a:lnTo>
                              <a:pt x="27" y="0"/>
                            </a:lnTo>
                            <a:lnTo>
                              <a:pt x="41" y="1"/>
                            </a:lnTo>
                            <a:lnTo>
                              <a:pt x="48" y="4"/>
                            </a:lnTo>
                            <a:lnTo>
                              <a:pt x="50" y="8"/>
                            </a:lnTo>
                            <a:lnTo>
                              <a:pt x="23" y="13"/>
                            </a:lnTo>
                            <a:close/>
                          </a:path>
                        </a:pathLst>
                      </a:custGeom>
                      <a:solidFill>
                        <a:srgbClr val="7FFF66"/>
                      </a:solidFill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102" name="Freeform 9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71" y="2019"/>
                        <a:ext cx="14" cy="4"/>
                      </a:xfrm>
                      <a:custGeom>
                        <a:avLst/>
                        <a:gdLst>
                          <a:gd name="T0" fmla="*/ 22 w 95"/>
                          <a:gd name="T1" fmla="*/ 21 h 21"/>
                          <a:gd name="T2" fmla="*/ 8 w 95"/>
                          <a:gd name="T3" fmla="*/ 18 h 21"/>
                          <a:gd name="T4" fmla="*/ 4 w 95"/>
                          <a:gd name="T5" fmla="*/ 16 h 21"/>
                          <a:gd name="T6" fmla="*/ 0 w 95"/>
                          <a:gd name="T7" fmla="*/ 12 h 21"/>
                          <a:gd name="T8" fmla="*/ 72 w 95"/>
                          <a:gd name="T9" fmla="*/ 0 h 21"/>
                          <a:gd name="T10" fmla="*/ 86 w 95"/>
                          <a:gd name="T11" fmla="*/ 2 h 21"/>
                          <a:gd name="T12" fmla="*/ 93 w 95"/>
                          <a:gd name="T13" fmla="*/ 4 h 21"/>
                          <a:gd name="T14" fmla="*/ 95 w 95"/>
                          <a:gd name="T15" fmla="*/ 8 h 21"/>
                          <a:gd name="T16" fmla="*/ 22 w 95"/>
                          <a:gd name="T17" fmla="*/ 21 h 2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</a:cxnLst>
                        <a:rect l="0" t="0" r="r" b="b"/>
                        <a:pathLst>
                          <a:path w="95" h="21">
                            <a:moveTo>
                              <a:pt x="22" y="21"/>
                            </a:moveTo>
                            <a:lnTo>
                              <a:pt x="8" y="18"/>
                            </a:lnTo>
                            <a:lnTo>
                              <a:pt x="4" y="16"/>
                            </a:lnTo>
                            <a:lnTo>
                              <a:pt x="0" y="12"/>
                            </a:lnTo>
                            <a:lnTo>
                              <a:pt x="72" y="0"/>
                            </a:lnTo>
                            <a:lnTo>
                              <a:pt x="86" y="2"/>
                            </a:lnTo>
                            <a:lnTo>
                              <a:pt x="93" y="4"/>
                            </a:lnTo>
                            <a:lnTo>
                              <a:pt x="95" y="8"/>
                            </a:lnTo>
                            <a:lnTo>
                              <a:pt x="22" y="21"/>
                            </a:lnTo>
                            <a:close/>
                          </a:path>
                        </a:pathLst>
                      </a:custGeom>
                      <a:solidFill>
                        <a:srgbClr val="FF1926"/>
                      </a:solidFill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103" name="Freeform 9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61" y="2026"/>
                        <a:ext cx="7" cy="2"/>
                      </a:xfrm>
                      <a:custGeom>
                        <a:avLst/>
                        <a:gdLst>
                          <a:gd name="T0" fmla="*/ 24 w 51"/>
                          <a:gd name="T1" fmla="*/ 13 h 13"/>
                          <a:gd name="T2" fmla="*/ 10 w 51"/>
                          <a:gd name="T3" fmla="*/ 12 h 13"/>
                          <a:gd name="T4" fmla="*/ 3 w 51"/>
                          <a:gd name="T5" fmla="*/ 10 h 13"/>
                          <a:gd name="T6" fmla="*/ 0 w 51"/>
                          <a:gd name="T7" fmla="*/ 5 h 13"/>
                          <a:gd name="T8" fmla="*/ 27 w 51"/>
                          <a:gd name="T9" fmla="*/ 0 h 13"/>
                          <a:gd name="T10" fmla="*/ 41 w 51"/>
                          <a:gd name="T11" fmla="*/ 3 h 13"/>
                          <a:gd name="T12" fmla="*/ 48 w 51"/>
                          <a:gd name="T13" fmla="*/ 5 h 13"/>
                          <a:gd name="T14" fmla="*/ 51 w 51"/>
                          <a:gd name="T15" fmla="*/ 10 h 13"/>
                          <a:gd name="T16" fmla="*/ 24 w 51"/>
                          <a:gd name="T17" fmla="*/ 13 h 1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</a:cxnLst>
                        <a:rect l="0" t="0" r="r" b="b"/>
                        <a:pathLst>
                          <a:path w="51" h="13">
                            <a:moveTo>
                              <a:pt x="24" y="13"/>
                            </a:moveTo>
                            <a:lnTo>
                              <a:pt x="10" y="12"/>
                            </a:lnTo>
                            <a:lnTo>
                              <a:pt x="3" y="10"/>
                            </a:lnTo>
                            <a:lnTo>
                              <a:pt x="0" y="5"/>
                            </a:lnTo>
                            <a:lnTo>
                              <a:pt x="27" y="0"/>
                            </a:lnTo>
                            <a:lnTo>
                              <a:pt x="41" y="3"/>
                            </a:lnTo>
                            <a:lnTo>
                              <a:pt x="48" y="5"/>
                            </a:lnTo>
                            <a:lnTo>
                              <a:pt x="51" y="10"/>
                            </a:lnTo>
                            <a:lnTo>
                              <a:pt x="24" y="13"/>
                            </a:lnTo>
                            <a:close/>
                          </a:path>
                        </a:pathLst>
                      </a:custGeom>
                      <a:solidFill>
                        <a:srgbClr val="404040"/>
                      </a:solidFill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104" name="Freeform 9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90" y="2020"/>
                        <a:ext cx="7" cy="2"/>
                      </a:xfrm>
                      <a:custGeom>
                        <a:avLst/>
                        <a:gdLst>
                          <a:gd name="T0" fmla="*/ 24 w 53"/>
                          <a:gd name="T1" fmla="*/ 13 h 13"/>
                          <a:gd name="T2" fmla="*/ 10 w 53"/>
                          <a:gd name="T3" fmla="*/ 11 h 13"/>
                          <a:gd name="T4" fmla="*/ 3 w 53"/>
                          <a:gd name="T5" fmla="*/ 8 h 13"/>
                          <a:gd name="T6" fmla="*/ 0 w 53"/>
                          <a:gd name="T7" fmla="*/ 5 h 13"/>
                          <a:gd name="T8" fmla="*/ 1 w 53"/>
                          <a:gd name="T9" fmla="*/ 4 h 13"/>
                          <a:gd name="T10" fmla="*/ 28 w 53"/>
                          <a:gd name="T11" fmla="*/ 0 h 13"/>
                          <a:gd name="T12" fmla="*/ 42 w 53"/>
                          <a:gd name="T13" fmla="*/ 1 h 13"/>
                          <a:gd name="T14" fmla="*/ 49 w 53"/>
                          <a:gd name="T15" fmla="*/ 4 h 13"/>
                          <a:gd name="T16" fmla="*/ 53 w 53"/>
                          <a:gd name="T17" fmla="*/ 8 h 13"/>
                          <a:gd name="T18" fmla="*/ 24 w 53"/>
                          <a:gd name="T19" fmla="*/ 13 h 1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</a:cxnLst>
                        <a:rect l="0" t="0" r="r" b="b"/>
                        <a:pathLst>
                          <a:path w="53" h="13">
                            <a:moveTo>
                              <a:pt x="24" y="13"/>
                            </a:moveTo>
                            <a:lnTo>
                              <a:pt x="10" y="11"/>
                            </a:lnTo>
                            <a:lnTo>
                              <a:pt x="3" y="8"/>
                            </a:lnTo>
                            <a:lnTo>
                              <a:pt x="0" y="5"/>
                            </a:lnTo>
                            <a:lnTo>
                              <a:pt x="1" y="4"/>
                            </a:lnTo>
                            <a:lnTo>
                              <a:pt x="28" y="0"/>
                            </a:lnTo>
                            <a:lnTo>
                              <a:pt x="42" y="1"/>
                            </a:lnTo>
                            <a:lnTo>
                              <a:pt x="49" y="4"/>
                            </a:lnTo>
                            <a:lnTo>
                              <a:pt x="53" y="8"/>
                            </a:lnTo>
                            <a:lnTo>
                              <a:pt x="24" y="13"/>
                            </a:lnTo>
                            <a:close/>
                          </a:path>
                        </a:pathLst>
                      </a:custGeom>
                      <a:solidFill>
                        <a:srgbClr val="404040"/>
                      </a:solidFill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105" name="Freeform 9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53" y="2011"/>
                        <a:ext cx="9" cy="4"/>
                      </a:xfrm>
                      <a:custGeom>
                        <a:avLst/>
                        <a:gdLst>
                          <a:gd name="T0" fmla="*/ 0 w 58"/>
                          <a:gd name="T1" fmla="*/ 0 h 25"/>
                          <a:gd name="T2" fmla="*/ 32 w 58"/>
                          <a:gd name="T3" fmla="*/ 25 h 25"/>
                          <a:gd name="T4" fmla="*/ 58 w 58"/>
                          <a:gd name="T5" fmla="*/ 25 h 25"/>
                          <a:gd name="T6" fmla="*/ 27 w 58"/>
                          <a:gd name="T7" fmla="*/ 0 h 25"/>
                          <a:gd name="T8" fmla="*/ 0 w 58"/>
                          <a:gd name="T9" fmla="*/ 0 h 2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58" h="25">
                            <a:moveTo>
                              <a:pt x="0" y="0"/>
                            </a:moveTo>
                            <a:lnTo>
                              <a:pt x="32" y="25"/>
                            </a:lnTo>
                            <a:lnTo>
                              <a:pt x="58" y="25"/>
                            </a:lnTo>
                            <a:lnTo>
                              <a:pt x="27" y="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66FF7F"/>
                      </a:solidFill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106" name="Freeform 9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460" y="2025"/>
                        <a:ext cx="11" cy="58"/>
                      </a:xfrm>
                      <a:custGeom>
                        <a:avLst/>
                        <a:gdLst>
                          <a:gd name="T0" fmla="*/ 75 w 75"/>
                          <a:gd name="T1" fmla="*/ 351 h 351"/>
                          <a:gd name="T2" fmla="*/ 75 w 75"/>
                          <a:gd name="T3" fmla="*/ 57 h 351"/>
                          <a:gd name="T4" fmla="*/ 0 w 75"/>
                          <a:gd name="T5" fmla="*/ 0 h 351"/>
                          <a:gd name="T6" fmla="*/ 0 w 75"/>
                          <a:gd name="T7" fmla="*/ 293 h 351"/>
                          <a:gd name="T8" fmla="*/ 75 w 75"/>
                          <a:gd name="T9" fmla="*/ 351 h 35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75" h="351">
                            <a:moveTo>
                              <a:pt x="75" y="351"/>
                            </a:moveTo>
                            <a:lnTo>
                              <a:pt x="75" y="57"/>
                            </a:lnTo>
                            <a:lnTo>
                              <a:pt x="0" y="0"/>
                            </a:lnTo>
                            <a:lnTo>
                              <a:pt x="0" y="293"/>
                            </a:lnTo>
                            <a:lnTo>
                              <a:pt x="75" y="351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107" name="Freeform 9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88" y="1984"/>
                        <a:ext cx="164" cy="84"/>
                      </a:xfrm>
                      <a:custGeom>
                        <a:avLst/>
                        <a:gdLst>
                          <a:gd name="T0" fmla="*/ 223 w 1151"/>
                          <a:gd name="T1" fmla="*/ 256 h 503"/>
                          <a:gd name="T2" fmla="*/ 217 w 1151"/>
                          <a:gd name="T3" fmla="*/ 249 h 503"/>
                          <a:gd name="T4" fmla="*/ 16 w 1151"/>
                          <a:gd name="T5" fmla="*/ 147 h 503"/>
                          <a:gd name="T6" fmla="*/ 5 w 1151"/>
                          <a:gd name="T7" fmla="*/ 138 h 503"/>
                          <a:gd name="T8" fmla="*/ 0 w 1151"/>
                          <a:gd name="T9" fmla="*/ 131 h 503"/>
                          <a:gd name="T10" fmla="*/ 7 w 1151"/>
                          <a:gd name="T11" fmla="*/ 124 h 503"/>
                          <a:gd name="T12" fmla="*/ 47 w 1151"/>
                          <a:gd name="T13" fmla="*/ 113 h 503"/>
                          <a:gd name="T14" fmla="*/ 748 w 1151"/>
                          <a:gd name="T15" fmla="*/ 2 h 503"/>
                          <a:gd name="T16" fmla="*/ 795 w 1151"/>
                          <a:gd name="T17" fmla="*/ 0 h 503"/>
                          <a:gd name="T18" fmla="*/ 831 w 1151"/>
                          <a:gd name="T19" fmla="*/ 6 h 503"/>
                          <a:gd name="T20" fmla="*/ 848 w 1151"/>
                          <a:gd name="T21" fmla="*/ 13 h 503"/>
                          <a:gd name="T22" fmla="*/ 1124 w 1151"/>
                          <a:gd name="T23" fmla="*/ 98 h 503"/>
                          <a:gd name="T24" fmla="*/ 1140 w 1151"/>
                          <a:gd name="T25" fmla="*/ 107 h 503"/>
                          <a:gd name="T26" fmla="*/ 1151 w 1151"/>
                          <a:gd name="T27" fmla="*/ 120 h 503"/>
                          <a:gd name="T28" fmla="*/ 1151 w 1151"/>
                          <a:gd name="T29" fmla="*/ 337 h 503"/>
                          <a:gd name="T30" fmla="*/ 570 w 1151"/>
                          <a:gd name="T31" fmla="*/ 447 h 503"/>
                          <a:gd name="T32" fmla="*/ 491 w 1151"/>
                          <a:gd name="T33" fmla="*/ 413 h 503"/>
                          <a:gd name="T34" fmla="*/ 475 w 1151"/>
                          <a:gd name="T35" fmla="*/ 466 h 503"/>
                          <a:gd name="T36" fmla="*/ 273 w 1151"/>
                          <a:gd name="T37" fmla="*/ 503 h 503"/>
                          <a:gd name="T38" fmla="*/ 223 w 1151"/>
                          <a:gd name="T39" fmla="*/ 256 h 50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</a:cxnLst>
                        <a:rect l="0" t="0" r="r" b="b"/>
                        <a:pathLst>
                          <a:path w="1151" h="503">
                            <a:moveTo>
                              <a:pt x="223" y="256"/>
                            </a:moveTo>
                            <a:lnTo>
                              <a:pt x="217" y="249"/>
                            </a:lnTo>
                            <a:lnTo>
                              <a:pt x="16" y="147"/>
                            </a:lnTo>
                            <a:lnTo>
                              <a:pt x="5" y="138"/>
                            </a:lnTo>
                            <a:lnTo>
                              <a:pt x="0" y="131"/>
                            </a:lnTo>
                            <a:lnTo>
                              <a:pt x="7" y="124"/>
                            </a:lnTo>
                            <a:lnTo>
                              <a:pt x="47" y="113"/>
                            </a:lnTo>
                            <a:lnTo>
                              <a:pt x="748" y="2"/>
                            </a:lnTo>
                            <a:lnTo>
                              <a:pt x="795" y="0"/>
                            </a:lnTo>
                            <a:lnTo>
                              <a:pt x="831" y="6"/>
                            </a:lnTo>
                            <a:lnTo>
                              <a:pt x="848" y="13"/>
                            </a:lnTo>
                            <a:lnTo>
                              <a:pt x="1124" y="98"/>
                            </a:lnTo>
                            <a:lnTo>
                              <a:pt x="1140" y="107"/>
                            </a:lnTo>
                            <a:lnTo>
                              <a:pt x="1151" y="120"/>
                            </a:lnTo>
                            <a:lnTo>
                              <a:pt x="1151" y="337"/>
                            </a:lnTo>
                            <a:lnTo>
                              <a:pt x="570" y="447"/>
                            </a:lnTo>
                            <a:lnTo>
                              <a:pt x="491" y="413"/>
                            </a:lnTo>
                            <a:lnTo>
                              <a:pt x="475" y="466"/>
                            </a:lnTo>
                            <a:lnTo>
                              <a:pt x="273" y="503"/>
                            </a:lnTo>
                            <a:lnTo>
                              <a:pt x="223" y="256"/>
                            </a:lnTo>
                            <a:close/>
                          </a:path>
                        </a:pathLst>
                      </a:custGeom>
                      <a:solidFill>
                        <a:srgbClr val="333333"/>
                      </a:solidFill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108" name="Freeform 9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00" y="2004"/>
                        <a:ext cx="51" cy="19"/>
                      </a:xfrm>
                      <a:custGeom>
                        <a:avLst/>
                        <a:gdLst>
                          <a:gd name="T0" fmla="*/ 347 w 353"/>
                          <a:gd name="T1" fmla="*/ 95 h 115"/>
                          <a:gd name="T2" fmla="*/ 353 w 353"/>
                          <a:gd name="T3" fmla="*/ 88 h 115"/>
                          <a:gd name="T4" fmla="*/ 332 w 353"/>
                          <a:gd name="T5" fmla="*/ 77 h 115"/>
                          <a:gd name="T6" fmla="*/ 193 w 353"/>
                          <a:gd name="T7" fmla="*/ 17 h 115"/>
                          <a:gd name="T8" fmla="*/ 156 w 353"/>
                          <a:gd name="T9" fmla="*/ 3 h 115"/>
                          <a:gd name="T10" fmla="*/ 133 w 353"/>
                          <a:gd name="T11" fmla="*/ 0 h 115"/>
                          <a:gd name="T12" fmla="*/ 3 w 353"/>
                          <a:gd name="T13" fmla="*/ 22 h 115"/>
                          <a:gd name="T14" fmla="*/ 0 w 353"/>
                          <a:gd name="T15" fmla="*/ 25 h 115"/>
                          <a:gd name="T16" fmla="*/ 18 w 353"/>
                          <a:gd name="T17" fmla="*/ 38 h 115"/>
                          <a:gd name="T18" fmla="*/ 159 w 353"/>
                          <a:gd name="T19" fmla="*/ 98 h 115"/>
                          <a:gd name="T20" fmla="*/ 194 w 353"/>
                          <a:gd name="T21" fmla="*/ 115 h 115"/>
                          <a:gd name="T22" fmla="*/ 218 w 353"/>
                          <a:gd name="T23" fmla="*/ 115 h 115"/>
                          <a:gd name="T24" fmla="*/ 347 w 353"/>
                          <a:gd name="T25" fmla="*/ 95 h 11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</a:cxnLst>
                        <a:rect l="0" t="0" r="r" b="b"/>
                        <a:pathLst>
                          <a:path w="353" h="115">
                            <a:moveTo>
                              <a:pt x="347" y="95"/>
                            </a:moveTo>
                            <a:lnTo>
                              <a:pt x="353" y="88"/>
                            </a:lnTo>
                            <a:lnTo>
                              <a:pt x="332" y="77"/>
                            </a:lnTo>
                            <a:lnTo>
                              <a:pt x="193" y="17"/>
                            </a:lnTo>
                            <a:lnTo>
                              <a:pt x="156" y="3"/>
                            </a:lnTo>
                            <a:lnTo>
                              <a:pt x="133" y="0"/>
                            </a:lnTo>
                            <a:lnTo>
                              <a:pt x="3" y="22"/>
                            </a:lnTo>
                            <a:lnTo>
                              <a:pt x="0" y="25"/>
                            </a:lnTo>
                            <a:lnTo>
                              <a:pt x="18" y="38"/>
                            </a:lnTo>
                            <a:lnTo>
                              <a:pt x="159" y="98"/>
                            </a:lnTo>
                            <a:lnTo>
                              <a:pt x="194" y="115"/>
                            </a:lnTo>
                            <a:lnTo>
                              <a:pt x="218" y="115"/>
                            </a:lnTo>
                            <a:lnTo>
                              <a:pt x="347" y="95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109" name="Freeform 9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37" y="1999"/>
                        <a:ext cx="37" cy="16"/>
                      </a:xfrm>
                      <a:custGeom>
                        <a:avLst/>
                        <a:gdLst>
                          <a:gd name="T0" fmla="*/ 257 w 261"/>
                          <a:gd name="T1" fmla="*/ 93 h 100"/>
                          <a:gd name="T2" fmla="*/ 261 w 261"/>
                          <a:gd name="T3" fmla="*/ 88 h 100"/>
                          <a:gd name="T4" fmla="*/ 241 w 261"/>
                          <a:gd name="T5" fmla="*/ 77 h 100"/>
                          <a:gd name="T6" fmla="*/ 101 w 261"/>
                          <a:gd name="T7" fmla="*/ 16 h 100"/>
                          <a:gd name="T8" fmla="*/ 41 w 261"/>
                          <a:gd name="T9" fmla="*/ 0 h 100"/>
                          <a:gd name="T10" fmla="*/ 5 w 261"/>
                          <a:gd name="T11" fmla="*/ 7 h 100"/>
                          <a:gd name="T12" fmla="*/ 0 w 261"/>
                          <a:gd name="T13" fmla="*/ 11 h 100"/>
                          <a:gd name="T14" fmla="*/ 20 w 261"/>
                          <a:gd name="T15" fmla="*/ 22 h 100"/>
                          <a:gd name="T16" fmla="*/ 161 w 261"/>
                          <a:gd name="T17" fmla="*/ 83 h 100"/>
                          <a:gd name="T18" fmla="*/ 193 w 261"/>
                          <a:gd name="T19" fmla="*/ 96 h 100"/>
                          <a:gd name="T20" fmla="*/ 219 w 261"/>
                          <a:gd name="T21" fmla="*/ 100 h 100"/>
                          <a:gd name="T22" fmla="*/ 257 w 261"/>
                          <a:gd name="T23" fmla="*/ 93 h 1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</a:cxnLst>
                        <a:rect l="0" t="0" r="r" b="b"/>
                        <a:pathLst>
                          <a:path w="261" h="100">
                            <a:moveTo>
                              <a:pt x="257" y="93"/>
                            </a:moveTo>
                            <a:lnTo>
                              <a:pt x="261" y="88"/>
                            </a:lnTo>
                            <a:lnTo>
                              <a:pt x="241" y="77"/>
                            </a:lnTo>
                            <a:lnTo>
                              <a:pt x="101" y="16"/>
                            </a:lnTo>
                            <a:lnTo>
                              <a:pt x="41" y="0"/>
                            </a:lnTo>
                            <a:lnTo>
                              <a:pt x="5" y="7"/>
                            </a:lnTo>
                            <a:lnTo>
                              <a:pt x="0" y="11"/>
                            </a:lnTo>
                            <a:lnTo>
                              <a:pt x="20" y="22"/>
                            </a:lnTo>
                            <a:lnTo>
                              <a:pt x="161" y="83"/>
                            </a:lnTo>
                            <a:lnTo>
                              <a:pt x="193" y="96"/>
                            </a:lnTo>
                            <a:lnTo>
                              <a:pt x="219" y="100"/>
                            </a:lnTo>
                            <a:lnTo>
                              <a:pt x="257" y="93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110" name="Line 99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620" y="2021"/>
                        <a:ext cx="35" cy="6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111" name="Line 100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670" y="2016"/>
                        <a:ext cx="14" cy="2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112" name="Line 101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701" y="2011"/>
                        <a:ext cx="9" cy="1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113" name="Line 102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724" y="2003"/>
                        <a:ext cx="27" cy="5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114" name="Freeform 10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87" y="1988"/>
                        <a:ext cx="49" cy="17"/>
                      </a:xfrm>
                      <a:custGeom>
                        <a:avLst/>
                        <a:gdLst>
                          <a:gd name="T0" fmla="*/ 4 w 342"/>
                          <a:gd name="T1" fmla="*/ 13 h 103"/>
                          <a:gd name="T2" fmla="*/ 0 w 342"/>
                          <a:gd name="T3" fmla="*/ 17 h 103"/>
                          <a:gd name="T4" fmla="*/ 20 w 342"/>
                          <a:gd name="T5" fmla="*/ 29 h 103"/>
                          <a:gd name="T6" fmla="*/ 161 w 342"/>
                          <a:gd name="T7" fmla="*/ 88 h 103"/>
                          <a:gd name="T8" fmla="*/ 192 w 342"/>
                          <a:gd name="T9" fmla="*/ 100 h 103"/>
                          <a:gd name="T10" fmla="*/ 220 w 342"/>
                          <a:gd name="T11" fmla="*/ 103 h 103"/>
                          <a:gd name="T12" fmla="*/ 336 w 342"/>
                          <a:gd name="T13" fmla="*/ 83 h 103"/>
                          <a:gd name="T14" fmla="*/ 342 w 342"/>
                          <a:gd name="T15" fmla="*/ 76 h 103"/>
                          <a:gd name="T16" fmla="*/ 321 w 342"/>
                          <a:gd name="T17" fmla="*/ 67 h 103"/>
                          <a:gd name="T18" fmla="*/ 157 w 342"/>
                          <a:gd name="T19" fmla="*/ 15 h 103"/>
                          <a:gd name="T20" fmla="*/ 118 w 342"/>
                          <a:gd name="T21" fmla="*/ 2 h 103"/>
                          <a:gd name="T22" fmla="*/ 94 w 342"/>
                          <a:gd name="T23" fmla="*/ 0 h 103"/>
                          <a:gd name="T24" fmla="*/ 4 w 342"/>
                          <a:gd name="T25" fmla="*/ 13 h 10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</a:cxnLst>
                        <a:rect l="0" t="0" r="r" b="b"/>
                        <a:pathLst>
                          <a:path w="342" h="103">
                            <a:moveTo>
                              <a:pt x="4" y="13"/>
                            </a:moveTo>
                            <a:lnTo>
                              <a:pt x="0" y="17"/>
                            </a:lnTo>
                            <a:lnTo>
                              <a:pt x="20" y="29"/>
                            </a:lnTo>
                            <a:lnTo>
                              <a:pt x="161" y="88"/>
                            </a:lnTo>
                            <a:lnTo>
                              <a:pt x="192" y="100"/>
                            </a:lnTo>
                            <a:lnTo>
                              <a:pt x="220" y="103"/>
                            </a:lnTo>
                            <a:lnTo>
                              <a:pt x="336" y="83"/>
                            </a:lnTo>
                            <a:lnTo>
                              <a:pt x="342" y="76"/>
                            </a:lnTo>
                            <a:lnTo>
                              <a:pt x="321" y="67"/>
                            </a:lnTo>
                            <a:lnTo>
                              <a:pt x="157" y="15"/>
                            </a:lnTo>
                            <a:lnTo>
                              <a:pt x="118" y="2"/>
                            </a:lnTo>
                            <a:lnTo>
                              <a:pt x="94" y="0"/>
                            </a:lnTo>
                            <a:lnTo>
                              <a:pt x="4" y="13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115" name="Freeform 10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72" y="1994"/>
                        <a:ext cx="34" cy="15"/>
                      </a:xfrm>
                      <a:custGeom>
                        <a:avLst/>
                        <a:gdLst>
                          <a:gd name="T0" fmla="*/ 4 w 241"/>
                          <a:gd name="T1" fmla="*/ 7 h 88"/>
                          <a:gd name="T2" fmla="*/ 0 w 241"/>
                          <a:gd name="T3" fmla="*/ 12 h 88"/>
                          <a:gd name="T4" fmla="*/ 21 w 241"/>
                          <a:gd name="T5" fmla="*/ 23 h 88"/>
                          <a:gd name="T6" fmla="*/ 139 w 241"/>
                          <a:gd name="T7" fmla="*/ 72 h 88"/>
                          <a:gd name="T8" fmla="*/ 171 w 241"/>
                          <a:gd name="T9" fmla="*/ 84 h 88"/>
                          <a:gd name="T10" fmla="*/ 199 w 241"/>
                          <a:gd name="T11" fmla="*/ 88 h 88"/>
                          <a:gd name="T12" fmla="*/ 235 w 241"/>
                          <a:gd name="T13" fmla="*/ 82 h 88"/>
                          <a:gd name="T14" fmla="*/ 241 w 241"/>
                          <a:gd name="T15" fmla="*/ 75 h 88"/>
                          <a:gd name="T16" fmla="*/ 220 w 241"/>
                          <a:gd name="T17" fmla="*/ 64 h 88"/>
                          <a:gd name="T18" fmla="*/ 100 w 241"/>
                          <a:gd name="T19" fmla="*/ 14 h 88"/>
                          <a:gd name="T20" fmla="*/ 64 w 241"/>
                          <a:gd name="T21" fmla="*/ 1 h 88"/>
                          <a:gd name="T22" fmla="*/ 41 w 241"/>
                          <a:gd name="T23" fmla="*/ 0 h 88"/>
                          <a:gd name="T24" fmla="*/ 4 w 241"/>
                          <a:gd name="T25" fmla="*/ 7 h 8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</a:cxnLst>
                        <a:rect l="0" t="0" r="r" b="b"/>
                        <a:pathLst>
                          <a:path w="241" h="88">
                            <a:moveTo>
                              <a:pt x="4" y="7"/>
                            </a:moveTo>
                            <a:lnTo>
                              <a:pt x="0" y="12"/>
                            </a:lnTo>
                            <a:lnTo>
                              <a:pt x="21" y="23"/>
                            </a:lnTo>
                            <a:lnTo>
                              <a:pt x="139" y="72"/>
                            </a:lnTo>
                            <a:lnTo>
                              <a:pt x="171" y="84"/>
                            </a:lnTo>
                            <a:lnTo>
                              <a:pt x="199" y="88"/>
                            </a:lnTo>
                            <a:lnTo>
                              <a:pt x="235" y="82"/>
                            </a:lnTo>
                            <a:lnTo>
                              <a:pt x="241" y="75"/>
                            </a:lnTo>
                            <a:lnTo>
                              <a:pt x="220" y="64"/>
                            </a:lnTo>
                            <a:lnTo>
                              <a:pt x="100" y="14"/>
                            </a:lnTo>
                            <a:lnTo>
                              <a:pt x="64" y="1"/>
                            </a:lnTo>
                            <a:lnTo>
                              <a:pt x="41" y="0"/>
                            </a:lnTo>
                            <a:lnTo>
                              <a:pt x="4" y="7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116" name="Freeform 10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440" y="1965"/>
                        <a:ext cx="345" cy="179"/>
                      </a:xfrm>
                      <a:custGeom>
                        <a:avLst/>
                        <a:gdLst>
                          <a:gd name="T0" fmla="*/ 1496 w 2414"/>
                          <a:gd name="T1" fmla="*/ 7 h 1076"/>
                          <a:gd name="T2" fmla="*/ 53 w 2414"/>
                          <a:gd name="T3" fmla="*/ 222 h 1076"/>
                          <a:gd name="T4" fmla="*/ 37 w 2414"/>
                          <a:gd name="T5" fmla="*/ 223 h 1076"/>
                          <a:gd name="T6" fmla="*/ 11 w 2414"/>
                          <a:gd name="T7" fmla="*/ 238 h 1076"/>
                          <a:gd name="T8" fmla="*/ 1 w 2414"/>
                          <a:gd name="T9" fmla="*/ 264 h 1076"/>
                          <a:gd name="T10" fmla="*/ 0 w 2414"/>
                          <a:gd name="T11" fmla="*/ 300 h 1076"/>
                          <a:gd name="T12" fmla="*/ 0 w 2414"/>
                          <a:gd name="T13" fmla="*/ 594 h 1076"/>
                          <a:gd name="T14" fmla="*/ 1 w 2414"/>
                          <a:gd name="T15" fmla="*/ 619 h 1076"/>
                          <a:gd name="T16" fmla="*/ 16 w 2414"/>
                          <a:gd name="T17" fmla="*/ 639 h 1076"/>
                          <a:gd name="T18" fmla="*/ 492 w 2414"/>
                          <a:gd name="T19" fmla="*/ 1054 h 1076"/>
                          <a:gd name="T20" fmla="*/ 505 w 2414"/>
                          <a:gd name="T21" fmla="*/ 1064 h 1076"/>
                          <a:gd name="T22" fmla="*/ 539 w 2414"/>
                          <a:gd name="T23" fmla="*/ 1076 h 1076"/>
                          <a:gd name="T24" fmla="*/ 579 w 2414"/>
                          <a:gd name="T25" fmla="*/ 1071 h 1076"/>
                          <a:gd name="T26" fmla="*/ 599 w 2414"/>
                          <a:gd name="T27" fmla="*/ 1065 h 1076"/>
                          <a:gd name="T28" fmla="*/ 2380 w 2414"/>
                          <a:gd name="T29" fmla="*/ 683 h 1076"/>
                          <a:gd name="T30" fmla="*/ 2393 w 2414"/>
                          <a:gd name="T31" fmla="*/ 673 h 1076"/>
                          <a:gd name="T32" fmla="*/ 2411 w 2414"/>
                          <a:gd name="T33" fmla="*/ 648 h 1076"/>
                          <a:gd name="T34" fmla="*/ 2414 w 2414"/>
                          <a:gd name="T35" fmla="*/ 616 h 1076"/>
                          <a:gd name="T36" fmla="*/ 2407 w 2414"/>
                          <a:gd name="T37" fmla="*/ 589 h 1076"/>
                          <a:gd name="T38" fmla="*/ 2244 w 2414"/>
                          <a:gd name="T39" fmla="*/ 241 h 1076"/>
                          <a:gd name="T40" fmla="*/ 2223 w 2414"/>
                          <a:gd name="T41" fmla="*/ 213 h 1076"/>
                          <a:gd name="T42" fmla="*/ 2177 w 2414"/>
                          <a:gd name="T43" fmla="*/ 195 h 1076"/>
                          <a:gd name="T44" fmla="*/ 1589 w 2414"/>
                          <a:gd name="T45" fmla="*/ 10 h 1076"/>
                          <a:gd name="T46" fmla="*/ 1545 w 2414"/>
                          <a:gd name="T47" fmla="*/ 0 h 1076"/>
                          <a:gd name="T48" fmla="*/ 1496 w 2414"/>
                          <a:gd name="T49" fmla="*/ 7 h 107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</a:cxnLst>
                        <a:rect l="0" t="0" r="r" b="b"/>
                        <a:pathLst>
                          <a:path w="2414" h="1076">
                            <a:moveTo>
                              <a:pt x="1496" y="7"/>
                            </a:moveTo>
                            <a:lnTo>
                              <a:pt x="53" y="222"/>
                            </a:lnTo>
                            <a:lnTo>
                              <a:pt x="37" y="223"/>
                            </a:lnTo>
                            <a:lnTo>
                              <a:pt x="11" y="238"/>
                            </a:lnTo>
                            <a:lnTo>
                              <a:pt x="1" y="264"/>
                            </a:lnTo>
                            <a:lnTo>
                              <a:pt x="0" y="300"/>
                            </a:lnTo>
                            <a:lnTo>
                              <a:pt x="0" y="594"/>
                            </a:lnTo>
                            <a:lnTo>
                              <a:pt x="1" y="619"/>
                            </a:lnTo>
                            <a:lnTo>
                              <a:pt x="16" y="639"/>
                            </a:lnTo>
                            <a:lnTo>
                              <a:pt x="492" y="1054"/>
                            </a:lnTo>
                            <a:lnTo>
                              <a:pt x="505" y="1064"/>
                            </a:lnTo>
                            <a:lnTo>
                              <a:pt x="539" y="1076"/>
                            </a:lnTo>
                            <a:lnTo>
                              <a:pt x="579" y="1071"/>
                            </a:lnTo>
                            <a:lnTo>
                              <a:pt x="599" y="1065"/>
                            </a:lnTo>
                            <a:lnTo>
                              <a:pt x="2380" y="683"/>
                            </a:lnTo>
                            <a:lnTo>
                              <a:pt x="2393" y="673"/>
                            </a:lnTo>
                            <a:lnTo>
                              <a:pt x="2411" y="648"/>
                            </a:lnTo>
                            <a:lnTo>
                              <a:pt x="2414" y="616"/>
                            </a:lnTo>
                            <a:lnTo>
                              <a:pt x="2407" y="589"/>
                            </a:lnTo>
                            <a:lnTo>
                              <a:pt x="2244" y="241"/>
                            </a:lnTo>
                            <a:lnTo>
                              <a:pt x="2223" y="213"/>
                            </a:lnTo>
                            <a:lnTo>
                              <a:pt x="2177" y="195"/>
                            </a:lnTo>
                            <a:lnTo>
                              <a:pt x="1589" y="10"/>
                            </a:lnTo>
                            <a:lnTo>
                              <a:pt x="1545" y="0"/>
                            </a:lnTo>
                            <a:lnTo>
                              <a:pt x="1496" y="7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117" name="Freeform 10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40" y="1991"/>
                        <a:ext cx="61" cy="64"/>
                      </a:xfrm>
                      <a:custGeom>
                        <a:avLst/>
                        <a:gdLst>
                          <a:gd name="T0" fmla="*/ 124 w 423"/>
                          <a:gd name="T1" fmla="*/ 0 h 382"/>
                          <a:gd name="T2" fmla="*/ 115 w 423"/>
                          <a:gd name="T3" fmla="*/ 3 h 382"/>
                          <a:gd name="T4" fmla="*/ 113 w 423"/>
                          <a:gd name="T5" fmla="*/ 7 h 382"/>
                          <a:gd name="T6" fmla="*/ 121 w 423"/>
                          <a:gd name="T7" fmla="*/ 15 h 382"/>
                          <a:gd name="T8" fmla="*/ 362 w 423"/>
                          <a:gd name="T9" fmla="*/ 112 h 382"/>
                          <a:gd name="T10" fmla="*/ 392 w 423"/>
                          <a:gd name="T11" fmla="*/ 121 h 382"/>
                          <a:gd name="T12" fmla="*/ 423 w 423"/>
                          <a:gd name="T13" fmla="*/ 126 h 382"/>
                          <a:gd name="T14" fmla="*/ 423 w 423"/>
                          <a:gd name="T15" fmla="*/ 360 h 382"/>
                          <a:gd name="T16" fmla="*/ 308 w 423"/>
                          <a:gd name="T17" fmla="*/ 382 h 382"/>
                          <a:gd name="T18" fmla="*/ 308 w 423"/>
                          <a:gd name="T19" fmla="*/ 144 h 382"/>
                          <a:gd name="T20" fmla="*/ 307 w 423"/>
                          <a:gd name="T21" fmla="*/ 136 h 382"/>
                          <a:gd name="T22" fmla="*/ 292 w 423"/>
                          <a:gd name="T23" fmla="*/ 119 h 382"/>
                          <a:gd name="T24" fmla="*/ 58 w 423"/>
                          <a:gd name="T25" fmla="*/ 27 h 382"/>
                          <a:gd name="T26" fmla="*/ 46 w 423"/>
                          <a:gd name="T27" fmla="*/ 20 h 382"/>
                          <a:gd name="T28" fmla="*/ 0 w 423"/>
                          <a:gd name="T29" fmla="*/ 19 h 382"/>
                          <a:gd name="T30" fmla="*/ 124 w 423"/>
                          <a:gd name="T31" fmla="*/ 0 h 38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</a:cxnLst>
                        <a:rect l="0" t="0" r="r" b="b"/>
                        <a:pathLst>
                          <a:path w="423" h="382">
                            <a:moveTo>
                              <a:pt x="124" y="0"/>
                            </a:moveTo>
                            <a:lnTo>
                              <a:pt x="115" y="3"/>
                            </a:lnTo>
                            <a:lnTo>
                              <a:pt x="113" y="7"/>
                            </a:lnTo>
                            <a:lnTo>
                              <a:pt x="121" y="15"/>
                            </a:lnTo>
                            <a:lnTo>
                              <a:pt x="362" y="112"/>
                            </a:lnTo>
                            <a:lnTo>
                              <a:pt x="392" y="121"/>
                            </a:lnTo>
                            <a:lnTo>
                              <a:pt x="423" y="126"/>
                            </a:lnTo>
                            <a:lnTo>
                              <a:pt x="423" y="360"/>
                            </a:lnTo>
                            <a:lnTo>
                              <a:pt x="308" y="382"/>
                            </a:lnTo>
                            <a:lnTo>
                              <a:pt x="308" y="144"/>
                            </a:lnTo>
                            <a:lnTo>
                              <a:pt x="307" y="136"/>
                            </a:lnTo>
                            <a:lnTo>
                              <a:pt x="292" y="119"/>
                            </a:lnTo>
                            <a:lnTo>
                              <a:pt x="58" y="27"/>
                            </a:lnTo>
                            <a:lnTo>
                              <a:pt x="46" y="20"/>
                            </a:lnTo>
                            <a:lnTo>
                              <a:pt x="0" y="19"/>
                            </a:lnTo>
                            <a:lnTo>
                              <a:pt x="124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118" name="Freeform 10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56" y="2017"/>
                        <a:ext cx="13" cy="44"/>
                      </a:xfrm>
                      <a:custGeom>
                        <a:avLst/>
                        <a:gdLst>
                          <a:gd name="T0" fmla="*/ 95 w 95"/>
                          <a:gd name="T1" fmla="*/ 8 h 268"/>
                          <a:gd name="T2" fmla="*/ 75 w 95"/>
                          <a:gd name="T3" fmla="*/ 8 h 268"/>
                          <a:gd name="T4" fmla="*/ 41 w 95"/>
                          <a:gd name="T5" fmla="*/ 0 h 268"/>
                          <a:gd name="T6" fmla="*/ 12 w 95"/>
                          <a:gd name="T7" fmla="*/ 6 h 268"/>
                          <a:gd name="T8" fmla="*/ 12 w 95"/>
                          <a:gd name="T9" fmla="*/ 11 h 268"/>
                          <a:gd name="T10" fmla="*/ 0 w 95"/>
                          <a:gd name="T11" fmla="*/ 24 h 268"/>
                          <a:gd name="T12" fmla="*/ 0 w 95"/>
                          <a:gd name="T13" fmla="*/ 268 h 268"/>
                          <a:gd name="T14" fmla="*/ 9 w 95"/>
                          <a:gd name="T15" fmla="*/ 260 h 268"/>
                          <a:gd name="T16" fmla="*/ 16 w 95"/>
                          <a:gd name="T17" fmla="*/ 239 h 268"/>
                          <a:gd name="T18" fmla="*/ 46 w 95"/>
                          <a:gd name="T19" fmla="*/ 233 h 268"/>
                          <a:gd name="T20" fmla="*/ 62 w 95"/>
                          <a:gd name="T21" fmla="*/ 242 h 268"/>
                          <a:gd name="T22" fmla="*/ 95 w 95"/>
                          <a:gd name="T23" fmla="*/ 249 h 268"/>
                          <a:gd name="T24" fmla="*/ 95 w 95"/>
                          <a:gd name="T25" fmla="*/ 8 h 26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</a:cxnLst>
                        <a:rect l="0" t="0" r="r" b="b"/>
                        <a:pathLst>
                          <a:path w="95" h="268">
                            <a:moveTo>
                              <a:pt x="95" y="8"/>
                            </a:moveTo>
                            <a:lnTo>
                              <a:pt x="75" y="8"/>
                            </a:lnTo>
                            <a:lnTo>
                              <a:pt x="41" y="0"/>
                            </a:lnTo>
                            <a:lnTo>
                              <a:pt x="12" y="6"/>
                            </a:lnTo>
                            <a:lnTo>
                              <a:pt x="12" y="11"/>
                            </a:lnTo>
                            <a:lnTo>
                              <a:pt x="0" y="24"/>
                            </a:lnTo>
                            <a:lnTo>
                              <a:pt x="0" y="268"/>
                            </a:lnTo>
                            <a:lnTo>
                              <a:pt x="9" y="260"/>
                            </a:lnTo>
                            <a:lnTo>
                              <a:pt x="16" y="239"/>
                            </a:lnTo>
                            <a:lnTo>
                              <a:pt x="46" y="233"/>
                            </a:lnTo>
                            <a:lnTo>
                              <a:pt x="62" y="242"/>
                            </a:lnTo>
                            <a:lnTo>
                              <a:pt x="95" y="249"/>
                            </a:lnTo>
                            <a:lnTo>
                              <a:pt x="95" y="8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119" name="Line 10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662" y="2018"/>
                        <a:ext cx="1" cy="11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120" name="Line 10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658" y="2019"/>
                        <a:ext cx="1" cy="10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121" name="Line 11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701" y="2013"/>
                        <a:ext cx="1" cy="13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122" name="Freeform 11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23" y="2017"/>
                        <a:ext cx="28" cy="6"/>
                      </a:xfrm>
                      <a:custGeom>
                        <a:avLst/>
                        <a:gdLst>
                          <a:gd name="T0" fmla="*/ 0 w 194"/>
                          <a:gd name="T1" fmla="*/ 21 h 38"/>
                          <a:gd name="T2" fmla="*/ 35 w 194"/>
                          <a:gd name="T3" fmla="*/ 38 h 38"/>
                          <a:gd name="T4" fmla="*/ 59 w 194"/>
                          <a:gd name="T5" fmla="*/ 38 h 38"/>
                          <a:gd name="T6" fmla="*/ 188 w 194"/>
                          <a:gd name="T7" fmla="*/ 18 h 38"/>
                          <a:gd name="T8" fmla="*/ 194 w 194"/>
                          <a:gd name="T9" fmla="*/ 11 h 38"/>
                          <a:gd name="T10" fmla="*/ 173 w 194"/>
                          <a:gd name="T11" fmla="*/ 0 h 3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</a:cxnLst>
                        <a:rect l="0" t="0" r="r" b="b"/>
                        <a:pathLst>
                          <a:path w="194" h="38">
                            <a:moveTo>
                              <a:pt x="0" y="21"/>
                            </a:moveTo>
                            <a:lnTo>
                              <a:pt x="35" y="38"/>
                            </a:lnTo>
                            <a:lnTo>
                              <a:pt x="59" y="38"/>
                            </a:lnTo>
                            <a:lnTo>
                              <a:pt x="188" y="18"/>
                            </a:lnTo>
                            <a:lnTo>
                              <a:pt x="194" y="11"/>
                            </a:lnTo>
                            <a:lnTo>
                              <a:pt x="173" y="0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123" name="Freeform 11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19" y="2004"/>
                        <a:ext cx="9" cy="3"/>
                      </a:xfrm>
                      <a:custGeom>
                        <a:avLst/>
                        <a:gdLst>
                          <a:gd name="T0" fmla="*/ 60 w 60"/>
                          <a:gd name="T1" fmla="*/ 17 h 17"/>
                          <a:gd name="T2" fmla="*/ 23 w 60"/>
                          <a:gd name="T3" fmla="*/ 3 h 17"/>
                          <a:gd name="T4" fmla="*/ 0 w 60"/>
                          <a:gd name="T5" fmla="*/ 0 h 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60" h="17">
                            <a:moveTo>
                              <a:pt x="60" y="17"/>
                            </a:moveTo>
                            <a:lnTo>
                              <a:pt x="23" y="3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124" name="Freeform 11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43" y="1999"/>
                        <a:ext cx="31" cy="16"/>
                      </a:xfrm>
                      <a:custGeom>
                        <a:avLst/>
                        <a:gdLst>
                          <a:gd name="T0" fmla="*/ 178 w 220"/>
                          <a:gd name="T1" fmla="*/ 100 h 100"/>
                          <a:gd name="T2" fmla="*/ 216 w 220"/>
                          <a:gd name="T3" fmla="*/ 93 h 100"/>
                          <a:gd name="T4" fmla="*/ 220 w 220"/>
                          <a:gd name="T5" fmla="*/ 88 h 100"/>
                          <a:gd name="T6" fmla="*/ 200 w 220"/>
                          <a:gd name="T7" fmla="*/ 77 h 100"/>
                          <a:gd name="T8" fmla="*/ 60 w 220"/>
                          <a:gd name="T9" fmla="*/ 16 h 100"/>
                          <a:gd name="T10" fmla="*/ 0 w 220"/>
                          <a:gd name="T11" fmla="*/ 0 h 1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</a:cxnLst>
                        <a:rect l="0" t="0" r="r" b="b"/>
                        <a:pathLst>
                          <a:path w="220" h="100">
                            <a:moveTo>
                              <a:pt x="178" y="100"/>
                            </a:moveTo>
                            <a:lnTo>
                              <a:pt x="216" y="93"/>
                            </a:lnTo>
                            <a:lnTo>
                              <a:pt x="220" y="88"/>
                            </a:lnTo>
                            <a:lnTo>
                              <a:pt x="200" y="77"/>
                            </a:lnTo>
                            <a:lnTo>
                              <a:pt x="60" y="16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125" name="Freeform 11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701" y="1988"/>
                        <a:ext cx="35" cy="17"/>
                      </a:xfrm>
                      <a:custGeom>
                        <a:avLst/>
                        <a:gdLst>
                          <a:gd name="T0" fmla="*/ 126 w 248"/>
                          <a:gd name="T1" fmla="*/ 103 h 103"/>
                          <a:gd name="T2" fmla="*/ 242 w 248"/>
                          <a:gd name="T3" fmla="*/ 83 h 103"/>
                          <a:gd name="T4" fmla="*/ 248 w 248"/>
                          <a:gd name="T5" fmla="*/ 76 h 103"/>
                          <a:gd name="T6" fmla="*/ 227 w 248"/>
                          <a:gd name="T7" fmla="*/ 67 h 103"/>
                          <a:gd name="T8" fmla="*/ 63 w 248"/>
                          <a:gd name="T9" fmla="*/ 15 h 103"/>
                          <a:gd name="T10" fmla="*/ 24 w 248"/>
                          <a:gd name="T11" fmla="*/ 2 h 103"/>
                          <a:gd name="T12" fmla="*/ 0 w 248"/>
                          <a:gd name="T13" fmla="*/ 0 h 10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248" h="103">
                            <a:moveTo>
                              <a:pt x="126" y="103"/>
                            </a:moveTo>
                            <a:lnTo>
                              <a:pt x="242" y="83"/>
                            </a:lnTo>
                            <a:lnTo>
                              <a:pt x="248" y="76"/>
                            </a:lnTo>
                            <a:lnTo>
                              <a:pt x="227" y="67"/>
                            </a:lnTo>
                            <a:lnTo>
                              <a:pt x="63" y="15"/>
                            </a:lnTo>
                            <a:lnTo>
                              <a:pt x="24" y="2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126" name="Freeform 11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78" y="1994"/>
                        <a:ext cx="28" cy="14"/>
                      </a:xfrm>
                      <a:custGeom>
                        <a:avLst/>
                        <a:gdLst>
                          <a:gd name="T0" fmla="*/ 194 w 200"/>
                          <a:gd name="T1" fmla="*/ 82 h 82"/>
                          <a:gd name="T2" fmla="*/ 200 w 200"/>
                          <a:gd name="T3" fmla="*/ 75 h 82"/>
                          <a:gd name="T4" fmla="*/ 179 w 200"/>
                          <a:gd name="T5" fmla="*/ 64 h 82"/>
                          <a:gd name="T6" fmla="*/ 59 w 200"/>
                          <a:gd name="T7" fmla="*/ 14 h 82"/>
                          <a:gd name="T8" fmla="*/ 23 w 200"/>
                          <a:gd name="T9" fmla="*/ 1 h 82"/>
                          <a:gd name="T10" fmla="*/ 0 w 200"/>
                          <a:gd name="T11" fmla="*/ 0 h 8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</a:cxnLst>
                        <a:rect l="0" t="0" r="r" b="b"/>
                        <a:pathLst>
                          <a:path w="200" h="82">
                            <a:moveTo>
                              <a:pt x="194" y="82"/>
                            </a:moveTo>
                            <a:lnTo>
                              <a:pt x="200" y="75"/>
                            </a:lnTo>
                            <a:lnTo>
                              <a:pt x="179" y="64"/>
                            </a:lnTo>
                            <a:lnTo>
                              <a:pt x="59" y="14"/>
                            </a:lnTo>
                            <a:lnTo>
                              <a:pt x="23" y="1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127" name="Freeform 11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65" y="1992"/>
                        <a:ext cx="8" cy="2"/>
                      </a:xfrm>
                      <a:custGeom>
                        <a:avLst/>
                        <a:gdLst>
                          <a:gd name="T0" fmla="*/ 27 w 54"/>
                          <a:gd name="T1" fmla="*/ 14 h 14"/>
                          <a:gd name="T2" fmla="*/ 54 w 54"/>
                          <a:gd name="T3" fmla="*/ 6 h 14"/>
                          <a:gd name="T4" fmla="*/ 27 w 54"/>
                          <a:gd name="T5" fmla="*/ 0 h 14"/>
                          <a:gd name="T6" fmla="*/ 0 w 54"/>
                          <a:gd name="T7" fmla="*/ 6 h 14"/>
                          <a:gd name="T8" fmla="*/ 8 w 54"/>
                          <a:gd name="T9" fmla="*/ 12 h 14"/>
                          <a:gd name="T10" fmla="*/ 27 w 54"/>
                          <a:gd name="T11" fmla="*/ 14 h 1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</a:cxnLst>
                        <a:rect l="0" t="0" r="r" b="b"/>
                        <a:pathLst>
                          <a:path w="54" h="14">
                            <a:moveTo>
                              <a:pt x="27" y="14"/>
                            </a:moveTo>
                            <a:lnTo>
                              <a:pt x="54" y="6"/>
                            </a:lnTo>
                            <a:lnTo>
                              <a:pt x="27" y="0"/>
                            </a:lnTo>
                            <a:lnTo>
                              <a:pt x="0" y="6"/>
                            </a:lnTo>
                            <a:lnTo>
                              <a:pt x="8" y="12"/>
                            </a:lnTo>
                            <a:lnTo>
                              <a:pt x="27" y="14"/>
                            </a:lnTo>
                            <a:close/>
                          </a:path>
                        </a:pathLst>
                      </a:custGeom>
                      <a:solidFill>
                        <a:srgbClr val="FF7F19"/>
                      </a:solidFill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128" name="Freeform 11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28" y="2044"/>
                        <a:ext cx="124" cy="27"/>
                      </a:xfrm>
                      <a:custGeom>
                        <a:avLst/>
                        <a:gdLst>
                          <a:gd name="T0" fmla="*/ 0 w 871"/>
                          <a:gd name="T1" fmla="*/ 162 h 162"/>
                          <a:gd name="T2" fmla="*/ 871 w 871"/>
                          <a:gd name="T3" fmla="*/ 0 h 162"/>
                          <a:gd name="T4" fmla="*/ 871 w 871"/>
                          <a:gd name="T5" fmla="*/ 115 h 16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871" h="162">
                            <a:moveTo>
                              <a:pt x="0" y="162"/>
                            </a:moveTo>
                            <a:lnTo>
                              <a:pt x="871" y="0"/>
                            </a:lnTo>
                            <a:lnTo>
                              <a:pt x="871" y="115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129" name="Line 118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641" y="2063"/>
                        <a:ext cx="111" cy="27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130" name="Freeform 11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90" y="2052"/>
                        <a:ext cx="8" cy="2"/>
                      </a:xfrm>
                      <a:custGeom>
                        <a:avLst/>
                        <a:gdLst>
                          <a:gd name="T0" fmla="*/ 60 w 60"/>
                          <a:gd name="T1" fmla="*/ 0 h 11"/>
                          <a:gd name="T2" fmla="*/ 0 w 60"/>
                          <a:gd name="T3" fmla="*/ 11 h 11"/>
                          <a:gd name="T4" fmla="*/ 60 w 60"/>
                          <a:gd name="T5" fmla="*/ 0 h 1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60" h="11">
                            <a:moveTo>
                              <a:pt x="60" y="0"/>
                            </a:moveTo>
                            <a:lnTo>
                              <a:pt x="0" y="11"/>
                            </a:lnTo>
                            <a:lnTo>
                              <a:pt x="60" y="0"/>
                            </a:lnTo>
                            <a:close/>
                          </a:path>
                        </a:pathLst>
                      </a:custGeom>
                      <a:solidFill>
                        <a:srgbClr val="333333"/>
                      </a:solidFill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131" name="Line 120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1690" y="2052"/>
                        <a:ext cx="8" cy="2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132" name="Freeform 12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711" y="2008"/>
                        <a:ext cx="13" cy="41"/>
                      </a:xfrm>
                      <a:custGeom>
                        <a:avLst/>
                        <a:gdLst>
                          <a:gd name="T0" fmla="*/ 90 w 90"/>
                          <a:gd name="T1" fmla="*/ 3 h 248"/>
                          <a:gd name="T2" fmla="*/ 66 w 90"/>
                          <a:gd name="T3" fmla="*/ 5 h 248"/>
                          <a:gd name="T4" fmla="*/ 28 w 90"/>
                          <a:gd name="T5" fmla="*/ 0 h 248"/>
                          <a:gd name="T6" fmla="*/ 1 w 90"/>
                          <a:gd name="T7" fmla="*/ 5 h 248"/>
                          <a:gd name="T8" fmla="*/ 7 w 90"/>
                          <a:gd name="T9" fmla="*/ 8 h 248"/>
                          <a:gd name="T10" fmla="*/ 0 w 90"/>
                          <a:gd name="T11" fmla="*/ 18 h 248"/>
                          <a:gd name="T12" fmla="*/ 0 w 90"/>
                          <a:gd name="T13" fmla="*/ 248 h 248"/>
                          <a:gd name="T14" fmla="*/ 17 w 90"/>
                          <a:gd name="T15" fmla="*/ 237 h 248"/>
                          <a:gd name="T16" fmla="*/ 32 w 90"/>
                          <a:gd name="T17" fmla="*/ 216 h 248"/>
                          <a:gd name="T18" fmla="*/ 46 w 90"/>
                          <a:gd name="T19" fmla="*/ 212 h 248"/>
                          <a:gd name="T20" fmla="*/ 59 w 90"/>
                          <a:gd name="T21" fmla="*/ 221 h 248"/>
                          <a:gd name="T22" fmla="*/ 90 w 90"/>
                          <a:gd name="T23" fmla="*/ 230 h 248"/>
                          <a:gd name="T24" fmla="*/ 90 w 90"/>
                          <a:gd name="T25" fmla="*/ 3 h 24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</a:cxnLst>
                        <a:rect l="0" t="0" r="r" b="b"/>
                        <a:pathLst>
                          <a:path w="90" h="248">
                            <a:moveTo>
                              <a:pt x="90" y="3"/>
                            </a:moveTo>
                            <a:lnTo>
                              <a:pt x="66" y="5"/>
                            </a:lnTo>
                            <a:lnTo>
                              <a:pt x="28" y="0"/>
                            </a:lnTo>
                            <a:lnTo>
                              <a:pt x="1" y="5"/>
                            </a:lnTo>
                            <a:lnTo>
                              <a:pt x="7" y="8"/>
                            </a:lnTo>
                            <a:lnTo>
                              <a:pt x="0" y="18"/>
                            </a:lnTo>
                            <a:lnTo>
                              <a:pt x="0" y="248"/>
                            </a:lnTo>
                            <a:lnTo>
                              <a:pt x="17" y="237"/>
                            </a:lnTo>
                            <a:lnTo>
                              <a:pt x="32" y="216"/>
                            </a:lnTo>
                            <a:lnTo>
                              <a:pt x="46" y="212"/>
                            </a:lnTo>
                            <a:lnTo>
                              <a:pt x="59" y="221"/>
                            </a:lnTo>
                            <a:lnTo>
                              <a:pt x="90" y="230"/>
                            </a:lnTo>
                            <a:lnTo>
                              <a:pt x="90" y="3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133" name="Freeform 12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58" y="2011"/>
                        <a:ext cx="131" cy="91"/>
                      </a:xfrm>
                      <a:custGeom>
                        <a:avLst/>
                        <a:gdLst>
                          <a:gd name="T0" fmla="*/ 431 w 922"/>
                          <a:gd name="T1" fmla="*/ 92 h 546"/>
                          <a:gd name="T2" fmla="*/ 499 w 922"/>
                          <a:gd name="T3" fmla="*/ 103 h 546"/>
                          <a:gd name="T4" fmla="*/ 616 w 922"/>
                          <a:gd name="T5" fmla="*/ 135 h 546"/>
                          <a:gd name="T6" fmla="*/ 692 w 922"/>
                          <a:gd name="T7" fmla="*/ 142 h 546"/>
                          <a:gd name="T8" fmla="*/ 763 w 922"/>
                          <a:gd name="T9" fmla="*/ 174 h 546"/>
                          <a:gd name="T10" fmla="*/ 788 w 922"/>
                          <a:gd name="T11" fmla="*/ 236 h 546"/>
                          <a:gd name="T12" fmla="*/ 799 w 922"/>
                          <a:gd name="T13" fmla="*/ 299 h 546"/>
                          <a:gd name="T14" fmla="*/ 742 w 922"/>
                          <a:gd name="T15" fmla="*/ 311 h 546"/>
                          <a:gd name="T16" fmla="*/ 686 w 922"/>
                          <a:gd name="T17" fmla="*/ 304 h 546"/>
                          <a:gd name="T18" fmla="*/ 609 w 922"/>
                          <a:gd name="T19" fmla="*/ 257 h 546"/>
                          <a:gd name="T20" fmla="*/ 545 w 922"/>
                          <a:gd name="T21" fmla="*/ 220 h 546"/>
                          <a:gd name="T22" fmla="*/ 466 w 922"/>
                          <a:gd name="T23" fmla="*/ 191 h 546"/>
                          <a:gd name="T24" fmla="*/ 413 w 922"/>
                          <a:gd name="T25" fmla="*/ 162 h 546"/>
                          <a:gd name="T26" fmla="*/ 368 w 922"/>
                          <a:gd name="T27" fmla="*/ 142 h 546"/>
                          <a:gd name="T28" fmla="*/ 321 w 922"/>
                          <a:gd name="T29" fmla="*/ 115 h 546"/>
                          <a:gd name="T30" fmla="*/ 288 w 922"/>
                          <a:gd name="T31" fmla="*/ 86 h 546"/>
                          <a:gd name="T32" fmla="*/ 222 w 922"/>
                          <a:gd name="T33" fmla="*/ 59 h 546"/>
                          <a:gd name="T34" fmla="*/ 186 w 922"/>
                          <a:gd name="T35" fmla="*/ 199 h 546"/>
                          <a:gd name="T36" fmla="*/ 226 w 922"/>
                          <a:gd name="T37" fmla="*/ 206 h 546"/>
                          <a:gd name="T38" fmla="*/ 279 w 922"/>
                          <a:gd name="T39" fmla="*/ 238 h 546"/>
                          <a:gd name="T40" fmla="*/ 328 w 922"/>
                          <a:gd name="T41" fmla="*/ 278 h 546"/>
                          <a:gd name="T42" fmla="*/ 377 w 922"/>
                          <a:gd name="T43" fmla="*/ 317 h 546"/>
                          <a:gd name="T44" fmla="*/ 431 w 922"/>
                          <a:gd name="T45" fmla="*/ 336 h 546"/>
                          <a:gd name="T46" fmla="*/ 492 w 922"/>
                          <a:gd name="T47" fmla="*/ 378 h 546"/>
                          <a:gd name="T48" fmla="*/ 461 w 922"/>
                          <a:gd name="T49" fmla="*/ 401 h 546"/>
                          <a:gd name="T50" fmla="*/ 379 w 922"/>
                          <a:gd name="T51" fmla="*/ 394 h 546"/>
                          <a:gd name="T52" fmla="*/ 303 w 922"/>
                          <a:gd name="T53" fmla="*/ 328 h 546"/>
                          <a:gd name="T54" fmla="*/ 251 w 922"/>
                          <a:gd name="T55" fmla="*/ 275 h 546"/>
                          <a:gd name="T56" fmla="*/ 172 w 922"/>
                          <a:gd name="T57" fmla="*/ 218 h 546"/>
                          <a:gd name="T58" fmla="*/ 115 w 922"/>
                          <a:gd name="T59" fmla="*/ 155 h 546"/>
                          <a:gd name="T60" fmla="*/ 73 w 922"/>
                          <a:gd name="T61" fmla="*/ 106 h 546"/>
                          <a:gd name="T62" fmla="*/ 2 w 922"/>
                          <a:gd name="T63" fmla="*/ 136 h 546"/>
                          <a:gd name="T64" fmla="*/ 34 w 922"/>
                          <a:gd name="T65" fmla="*/ 226 h 546"/>
                          <a:gd name="T66" fmla="*/ 101 w 922"/>
                          <a:gd name="T67" fmla="*/ 284 h 546"/>
                          <a:gd name="T68" fmla="*/ 152 w 922"/>
                          <a:gd name="T69" fmla="*/ 342 h 546"/>
                          <a:gd name="T70" fmla="*/ 204 w 922"/>
                          <a:gd name="T71" fmla="*/ 394 h 546"/>
                          <a:gd name="T72" fmla="*/ 247 w 922"/>
                          <a:gd name="T73" fmla="*/ 448 h 546"/>
                          <a:gd name="T74" fmla="*/ 304 w 922"/>
                          <a:gd name="T75" fmla="*/ 491 h 546"/>
                          <a:gd name="T76" fmla="*/ 392 w 922"/>
                          <a:gd name="T77" fmla="*/ 533 h 546"/>
                          <a:gd name="T78" fmla="*/ 490 w 922"/>
                          <a:gd name="T79" fmla="*/ 545 h 546"/>
                          <a:gd name="T80" fmla="*/ 565 w 922"/>
                          <a:gd name="T81" fmla="*/ 520 h 546"/>
                          <a:gd name="T82" fmla="*/ 623 w 922"/>
                          <a:gd name="T83" fmla="*/ 430 h 546"/>
                          <a:gd name="T84" fmla="*/ 666 w 922"/>
                          <a:gd name="T85" fmla="*/ 410 h 546"/>
                          <a:gd name="T86" fmla="*/ 731 w 922"/>
                          <a:gd name="T87" fmla="*/ 424 h 546"/>
                          <a:gd name="T88" fmla="*/ 830 w 922"/>
                          <a:gd name="T89" fmla="*/ 414 h 546"/>
                          <a:gd name="T90" fmla="*/ 889 w 922"/>
                          <a:gd name="T91" fmla="*/ 381 h 546"/>
                          <a:gd name="T92" fmla="*/ 913 w 922"/>
                          <a:gd name="T93" fmla="*/ 315 h 546"/>
                          <a:gd name="T94" fmla="*/ 909 w 922"/>
                          <a:gd name="T95" fmla="*/ 245 h 546"/>
                          <a:gd name="T96" fmla="*/ 866 w 922"/>
                          <a:gd name="T97" fmla="*/ 155 h 546"/>
                          <a:gd name="T98" fmla="*/ 818 w 922"/>
                          <a:gd name="T99" fmla="*/ 77 h 546"/>
                          <a:gd name="T100" fmla="*/ 753 w 922"/>
                          <a:gd name="T101" fmla="*/ 50 h 546"/>
                          <a:gd name="T102" fmla="*/ 673 w 922"/>
                          <a:gd name="T103" fmla="*/ 35 h 546"/>
                          <a:gd name="T104" fmla="*/ 590 w 922"/>
                          <a:gd name="T105" fmla="*/ 24 h 546"/>
                          <a:gd name="T106" fmla="*/ 514 w 922"/>
                          <a:gd name="T107" fmla="*/ 7 h 546"/>
                          <a:gd name="T108" fmla="*/ 453 w 922"/>
                          <a:gd name="T109" fmla="*/ 0 h 54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  <a:cxn ang="0">
                            <a:pos x="T104" y="T105"/>
                          </a:cxn>
                          <a:cxn ang="0">
                            <a:pos x="T106" y="T107"/>
                          </a:cxn>
                          <a:cxn ang="0">
                            <a:pos x="T108" y="T109"/>
                          </a:cxn>
                        </a:cxnLst>
                        <a:rect l="0" t="0" r="r" b="b"/>
                        <a:pathLst>
                          <a:path w="922" h="546">
                            <a:moveTo>
                              <a:pt x="414" y="17"/>
                            </a:moveTo>
                            <a:lnTo>
                              <a:pt x="398" y="11"/>
                            </a:lnTo>
                            <a:lnTo>
                              <a:pt x="392" y="20"/>
                            </a:lnTo>
                            <a:lnTo>
                              <a:pt x="396" y="33"/>
                            </a:lnTo>
                            <a:lnTo>
                              <a:pt x="407" y="48"/>
                            </a:lnTo>
                            <a:lnTo>
                              <a:pt x="419" y="83"/>
                            </a:lnTo>
                            <a:lnTo>
                              <a:pt x="431" y="92"/>
                            </a:lnTo>
                            <a:lnTo>
                              <a:pt x="439" y="87"/>
                            </a:lnTo>
                            <a:lnTo>
                              <a:pt x="445" y="94"/>
                            </a:lnTo>
                            <a:lnTo>
                              <a:pt x="454" y="95"/>
                            </a:lnTo>
                            <a:lnTo>
                              <a:pt x="467" y="90"/>
                            </a:lnTo>
                            <a:lnTo>
                              <a:pt x="478" y="99"/>
                            </a:lnTo>
                            <a:lnTo>
                              <a:pt x="492" y="95"/>
                            </a:lnTo>
                            <a:lnTo>
                              <a:pt x="499" y="103"/>
                            </a:lnTo>
                            <a:lnTo>
                              <a:pt x="514" y="101"/>
                            </a:lnTo>
                            <a:lnTo>
                              <a:pt x="524" y="112"/>
                            </a:lnTo>
                            <a:lnTo>
                              <a:pt x="552" y="107"/>
                            </a:lnTo>
                            <a:lnTo>
                              <a:pt x="565" y="122"/>
                            </a:lnTo>
                            <a:lnTo>
                              <a:pt x="591" y="116"/>
                            </a:lnTo>
                            <a:lnTo>
                              <a:pt x="603" y="131"/>
                            </a:lnTo>
                            <a:lnTo>
                              <a:pt x="616" y="135"/>
                            </a:lnTo>
                            <a:lnTo>
                              <a:pt x="631" y="129"/>
                            </a:lnTo>
                            <a:lnTo>
                              <a:pt x="645" y="141"/>
                            </a:lnTo>
                            <a:lnTo>
                              <a:pt x="659" y="138"/>
                            </a:lnTo>
                            <a:lnTo>
                              <a:pt x="665" y="135"/>
                            </a:lnTo>
                            <a:lnTo>
                              <a:pt x="667" y="139"/>
                            </a:lnTo>
                            <a:lnTo>
                              <a:pt x="679" y="146"/>
                            </a:lnTo>
                            <a:lnTo>
                              <a:pt x="692" y="142"/>
                            </a:lnTo>
                            <a:lnTo>
                              <a:pt x="694" y="138"/>
                            </a:lnTo>
                            <a:lnTo>
                              <a:pt x="701" y="148"/>
                            </a:lnTo>
                            <a:lnTo>
                              <a:pt x="719" y="158"/>
                            </a:lnTo>
                            <a:lnTo>
                              <a:pt x="737" y="154"/>
                            </a:lnTo>
                            <a:lnTo>
                              <a:pt x="736" y="162"/>
                            </a:lnTo>
                            <a:lnTo>
                              <a:pt x="744" y="171"/>
                            </a:lnTo>
                            <a:lnTo>
                              <a:pt x="763" y="174"/>
                            </a:lnTo>
                            <a:lnTo>
                              <a:pt x="765" y="185"/>
                            </a:lnTo>
                            <a:lnTo>
                              <a:pt x="776" y="188"/>
                            </a:lnTo>
                            <a:lnTo>
                              <a:pt x="772" y="206"/>
                            </a:lnTo>
                            <a:lnTo>
                              <a:pt x="782" y="214"/>
                            </a:lnTo>
                            <a:lnTo>
                              <a:pt x="792" y="220"/>
                            </a:lnTo>
                            <a:lnTo>
                              <a:pt x="789" y="224"/>
                            </a:lnTo>
                            <a:lnTo>
                              <a:pt x="788" y="236"/>
                            </a:lnTo>
                            <a:lnTo>
                              <a:pt x="796" y="240"/>
                            </a:lnTo>
                            <a:lnTo>
                              <a:pt x="806" y="243"/>
                            </a:lnTo>
                            <a:lnTo>
                              <a:pt x="803" y="247"/>
                            </a:lnTo>
                            <a:lnTo>
                              <a:pt x="797" y="259"/>
                            </a:lnTo>
                            <a:lnTo>
                              <a:pt x="808" y="272"/>
                            </a:lnTo>
                            <a:lnTo>
                              <a:pt x="798" y="280"/>
                            </a:lnTo>
                            <a:lnTo>
                              <a:pt x="799" y="299"/>
                            </a:lnTo>
                            <a:lnTo>
                              <a:pt x="790" y="295"/>
                            </a:lnTo>
                            <a:lnTo>
                              <a:pt x="779" y="299"/>
                            </a:lnTo>
                            <a:lnTo>
                              <a:pt x="772" y="318"/>
                            </a:lnTo>
                            <a:lnTo>
                              <a:pt x="768" y="309"/>
                            </a:lnTo>
                            <a:lnTo>
                              <a:pt x="758" y="303"/>
                            </a:lnTo>
                            <a:lnTo>
                              <a:pt x="749" y="305"/>
                            </a:lnTo>
                            <a:lnTo>
                              <a:pt x="742" y="311"/>
                            </a:lnTo>
                            <a:lnTo>
                              <a:pt x="735" y="302"/>
                            </a:lnTo>
                            <a:lnTo>
                              <a:pt x="721" y="303"/>
                            </a:lnTo>
                            <a:lnTo>
                              <a:pt x="712" y="308"/>
                            </a:lnTo>
                            <a:lnTo>
                              <a:pt x="708" y="297"/>
                            </a:lnTo>
                            <a:lnTo>
                              <a:pt x="698" y="296"/>
                            </a:lnTo>
                            <a:lnTo>
                              <a:pt x="689" y="298"/>
                            </a:lnTo>
                            <a:lnTo>
                              <a:pt x="686" y="304"/>
                            </a:lnTo>
                            <a:lnTo>
                              <a:pt x="672" y="292"/>
                            </a:lnTo>
                            <a:lnTo>
                              <a:pt x="655" y="296"/>
                            </a:lnTo>
                            <a:lnTo>
                              <a:pt x="645" y="272"/>
                            </a:lnTo>
                            <a:lnTo>
                              <a:pt x="632" y="267"/>
                            </a:lnTo>
                            <a:lnTo>
                              <a:pt x="619" y="273"/>
                            </a:lnTo>
                            <a:lnTo>
                              <a:pt x="619" y="266"/>
                            </a:lnTo>
                            <a:lnTo>
                              <a:pt x="609" y="257"/>
                            </a:lnTo>
                            <a:lnTo>
                              <a:pt x="583" y="259"/>
                            </a:lnTo>
                            <a:lnTo>
                              <a:pt x="586" y="247"/>
                            </a:lnTo>
                            <a:lnTo>
                              <a:pt x="577" y="237"/>
                            </a:lnTo>
                            <a:lnTo>
                              <a:pt x="564" y="237"/>
                            </a:lnTo>
                            <a:lnTo>
                              <a:pt x="556" y="240"/>
                            </a:lnTo>
                            <a:lnTo>
                              <a:pt x="555" y="232"/>
                            </a:lnTo>
                            <a:lnTo>
                              <a:pt x="545" y="220"/>
                            </a:lnTo>
                            <a:lnTo>
                              <a:pt x="533" y="216"/>
                            </a:lnTo>
                            <a:lnTo>
                              <a:pt x="523" y="223"/>
                            </a:lnTo>
                            <a:lnTo>
                              <a:pt x="521" y="211"/>
                            </a:lnTo>
                            <a:lnTo>
                              <a:pt x="509" y="204"/>
                            </a:lnTo>
                            <a:lnTo>
                              <a:pt x="488" y="208"/>
                            </a:lnTo>
                            <a:lnTo>
                              <a:pt x="476" y="190"/>
                            </a:lnTo>
                            <a:lnTo>
                              <a:pt x="466" y="191"/>
                            </a:lnTo>
                            <a:lnTo>
                              <a:pt x="455" y="198"/>
                            </a:lnTo>
                            <a:lnTo>
                              <a:pt x="455" y="186"/>
                            </a:lnTo>
                            <a:lnTo>
                              <a:pt x="447" y="178"/>
                            </a:lnTo>
                            <a:lnTo>
                              <a:pt x="437" y="173"/>
                            </a:lnTo>
                            <a:lnTo>
                              <a:pt x="427" y="179"/>
                            </a:lnTo>
                            <a:lnTo>
                              <a:pt x="423" y="168"/>
                            </a:lnTo>
                            <a:lnTo>
                              <a:pt x="413" y="162"/>
                            </a:lnTo>
                            <a:lnTo>
                              <a:pt x="396" y="168"/>
                            </a:lnTo>
                            <a:lnTo>
                              <a:pt x="396" y="162"/>
                            </a:lnTo>
                            <a:lnTo>
                              <a:pt x="386" y="155"/>
                            </a:lnTo>
                            <a:lnTo>
                              <a:pt x="377" y="155"/>
                            </a:lnTo>
                            <a:lnTo>
                              <a:pt x="372" y="161"/>
                            </a:lnTo>
                            <a:lnTo>
                              <a:pt x="375" y="152"/>
                            </a:lnTo>
                            <a:lnTo>
                              <a:pt x="368" y="142"/>
                            </a:lnTo>
                            <a:lnTo>
                              <a:pt x="355" y="141"/>
                            </a:lnTo>
                            <a:lnTo>
                              <a:pt x="356" y="136"/>
                            </a:lnTo>
                            <a:lnTo>
                              <a:pt x="351" y="131"/>
                            </a:lnTo>
                            <a:lnTo>
                              <a:pt x="337" y="129"/>
                            </a:lnTo>
                            <a:lnTo>
                              <a:pt x="335" y="115"/>
                            </a:lnTo>
                            <a:lnTo>
                              <a:pt x="327" y="113"/>
                            </a:lnTo>
                            <a:lnTo>
                              <a:pt x="321" y="115"/>
                            </a:lnTo>
                            <a:lnTo>
                              <a:pt x="322" y="110"/>
                            </a:lnTo>
                            <a:lnTo>
                              <a:pt x="318" y="103"/>
                            </a:lnTo>
                            <a:lnTo>
                              <a:pt x="310" y="102"/>
                            </a:lnTo>
                            <a:lnTo>
                              <a:pt x="306" y="103"/>
                            </a:lnTo>
                            <a:lnTo>
                              <a:pt x="304" y="95"/>
                            </a:lnTo>
                            <a:lnTo>
                              <a:pt x="293" y="95"/>
                            </a:lnTo>
                            <a:lnTo>
                              <a:pt x="288" y="86"/>
                            </a:lnTo>
                            <a:lnTo>
                              <a:pt x="277" y="83"/>
                            </a:lnTo>
                            <a:lnTo>
                              <a:pt x="272" y="76"/>
                            </a:lnTo>
                            <a:lnTo>
                              <a:pt x="261" y="76"/>
                            </a:lnTo>
                            <a:lnTo>
                              <a:pt x="251" y="64"/>
                            </a:lnTo>
                            <a:lnTo>
                              <a:pt x="240" y="66"/>
                            </a:lnTo>
                            <a:lnTo>
                              <a:pt x="233" y="57"/>
                            </a:lnTo>
                            <a:lnTo>
                              <a:pt x="222" y="59"/>
                            </a:lnTo>
                            <a:lnTo>
                              <a:pt x="217" y="50"/>
                            </a:lnTo>
                            <a:lnTo>
                              <a:pt x="208" y="53"/>
                            </a:lnTo>
                            <a:lnTo>
                              <a:pt x="203" y="43"/>
                            </a:lnTo>
                            <a:lnTo>
                              <a:pt x="193" y="44"/>
                            </a:lnTo>
                            <a:lnTo>
                              <a:pt x="193" y="40"/>
                            </a:lnTo>
                            <a:lnTo>
                              <a:pt x="186" y="35"/>
                            </a:lnTo>
                            <a:lnTo>
                              <a:pt x="186" y="199"/>
                            </a:lnTo>
                            <a:lnTo>
                              <a:pt x="189" y="203"/>
                            </a:lnTo>
                            <a:lnTo>
                              <a:pt x="196" y="207"/>
                            </a:lnTo>
                            <a:lnTo>
                              <a:pt x="204" y="198"/>
                            </a:lnTo>
                            <a:lnTo>
                              <a:pt x="206" y="206"/>
                            </a:lnTo>
                            <a:lnTo>
                              <a:pt x="214" y="213"/>
                            </a:lnTo>
                            <a:lnTo>
                              <a:pt x="225" y="211"/>
                            </a:lnTo>
                            <a:lnTo>
                              <a:pt x="226" y="206"/>
                            </a:lnTo>
                            <a:lnTo>
                              <a:pt x="226" y="211"/>
                            </a:lnTo>
                            <a:lnTo>
                              <a:pt x="233" y="220"/>
                            </a:lnTo>
                            <a:lnTo>
                              <a:pt x="246" y="223"/>
                            </a:lnTo>
                            <a:lnTo>
                              <a:pt x="251" y="218"/>
                            </a:lnTo>
                            <a:lnTo>
                              <a:pt x="258" y="238"/>
                            </a:lnTo>
                            <a:lnTo>
                              <a:pt x="269" y="239"/>
                            </a:lnTo>
                            <a:lnTo>
                              <a:pt x="279" y="238"/>
                            </a:lnTo>
                            <a:lnTo>
                              <a:pt x="280" y="249"/>
                            </a:lnTo>
                            <a:lnTo>
                              <a:pt x="289" y="258"/>
                            </a:lnTo>
                            <a:lnTo>
                              <a:pt x="301" y="259"/>
                            </a:lnTo>
                            <a:lnTo>
                              <a:pt x="308" y="254"/>
                            </a:lnTo>
                            <a:lnTo>
                              <a:pt x="309" y="264"/>
                            </a:lnTo>
                            <a:lnTo>
                              <a:pt x="316" y="275"/>
                            </a:lnTo>
                            <a:lnTo>
                              <a:pt x="328" y="278"/>
                            </a:lnTo>
                            <a:lnTo>
                              <a:pt x="337" y="275"/>
                            </a:lnTo>
                            <a:lnTo>
                              <a:pt x="339" y="284"/>
                            </a:lnTo>
                            <a:lnTo>
                              <a:pt x="344" y="295"/>
                            </a:lnTo>
                            <a:lnTo>
                              <a:pt x="357" y="299"/>
                            </a:lnTo>
                            <a:lnTo>
                              <a:pt x="369" y="297"/>
                            </a:lnTo>
                            <a:lnTo>
                              <a:pt x="368" y="306"/>
                            </a:lnTo>
                            <a:lnTo>
                              <a:pt x="377" y="317"/>
                            </a:lnTo>
                            <a:lnTo>
                              <a:pt x="392" y="317"/>
                            </a:lnTo>
                            <a:lnTo>
                              <a:pt x="403" y="315"/>
                            </a:lnTo>
                            <a:lnTo>
                              <a:pt x="403" y="322"/>
                            </a:lnTo>
                            <a:lnTo>
                              <a:pt x="410" y="332"/>
                            </a:lnTo>
                            <a:lnTo>
                              <a:pt x="424" y="334"/>
                            </a:lnTo>
                            <a:lnTo>
                              <a:pt x="431" y="328"/>
                            </a:lnTo>
                            <a:lnTo>
                              <a:pt x="431" y="336"/>
                            </a:lnTo>
                            <a:lnTo>
                              <a:pt x="438" y="350"/>
                            </a:lnTo>
                            <a:lnTo>
                              <a:pt x="453" y="356"/>
                            </a:lnTo>
                            <a:lnTo>
                              <a:pt x="460" y="355"/>
                            </a:lnTo>
                            <a:lnTo>
                              <a:pt x="462" y="365"/>
                            </a:lnTo>
                            <a:lnTo>
                              <a:pt x="471" y="375"/>
                            </a:lnTo>
                            <a:lnTo>
                              <a:pt x="479" y="378"/>
                            </a:lnTo>
                            <a:lnTo>
                              <a:pt x="492" y="378"/>
                            </a:lnTo>
                            <a:lnTo>
                              <a:pt x="501" y="380"/>
                            </a:lnTo>
                            <a:lnTo>
                              <a:pt x="515" y="404"/>
                            </a:lnTo>
                            <a:lnTo>
                              <a:pt x="504" y="394"/>
                            </a:lnTo>
                            <a:lnTo>
                              <a:pt x="488" y="393"/>
                            </a:lnTo>
                            <a:lnTo>
                              <a:pt x="474" y="401"/>
                            </a:lnTo>
                            <a:lnTo>
                              <a:pt x="469" y="414"/>
                            </a:lnTo>
                            <a:lnTo>
                              <a:pt x="461" y="401"/>
                            </a:lnTo>
                            <a:lnTo>
                              <a:pt x="442" y="396"/>
                            </a:lnTo>
                            <a:lnTo>
                              <a:pt x="427" y="404"/>
                            </a:lnTo>
                            <a:lnTo>
                              <a:pt x="420" y="414"/>
                            </a:lnTo>
                            <a:lnTo>
                              <a:pt x="418" y="400"/>
                            </a:lnTo>
                            <a:lnTo>
                              <a:pt x="405" y="390"/>
                            </a:lnTo>
                            <a:lnTo>
                              <a:pt x="391" y="388"/>
                            </a:lnTo>
                            <a:lnTo>
                              <a:pt x="379" y="394"/>
                            </a:lnTo>
                            <a:lnTo>
                              <a:pt x="365" y="371"/>
                            </a:lnTo>
                            <a:lnTo>
                              <a:pt x="352" y="367"/>
                            </a:lnTo>
                            <a:lnTo>
                              <a:pt x="336" y="369"/>
                            </a:lnTo>
                            <a:lnTo>
                              <a:pt x="328" y="351"/>
                            </a:lnTo>
                            <a:lnTo>
                              <a:pt x="306" y="347"/>
                            </a:lnTo>
                            <a:lnTo>
                              <a:pt x="310" y="341"/>
                            </a:lnTo>
                            <a:lnTo>
                              <a:pt x="303" y="328"/>
                            </a:lnTo>
                            <a:lnTo>
                              <a:pt x="287" y="316"/>
                            </a:lnTo>
                            <a:lnTo>
                              <a:pt x="274" y="317"/>
                            </a:lnTo>
                            <a:lnTo>
                              <a:pt x="277" y="310"/>
                            </a:lnTo>
                            <a:lnTo>
                              <a:pt x="273" y="302"/>
                            </a:lnTo>
                            <a:lnTo>
                              <a:pt x="262" y="293"/>
                            </a:lnTo>
                            <a:lnTo>
                              <a:pt x="256" y="295"/>
                            </a:lnTo>
                            <a:lnTo>
                              <a:pt x="251" y="275"/>
                            </a:lnTo>
                            <a:lnTo>
                              <a:pt x="245" y="270"/>
                            </a:lnTo>
                            <a:lnTo>
                              <a:pt x="234" y="269"/>
                            </a:lnTo>
                            <a:lnTo>
                              <a:pt x="232" y="254"/>
                            </a:lnTo>
                            <a:lnTo>
                              <a:pt x="222" y="245"/>
                            </a:lnTo>
                            <a:lnTo>
                              <a:pt x="203" y="244"/>
                            </a:lnTo>
                            <a:lnTo>
                              <a:pt x="194" y="220"/>
                            </a:lnTo>
                            <a:lnTo>
                              <a:pt x="172" y="218"/>
                            </a:lnTo>
                            <a:lnTo>
                              <a:pt x="172" y="203"/>
                            </a:lnTo>
                            <a:lnTo>
                              <a:pt x="163" y="192"/>
                            </a:lnTo>
                            <a:lnTo>
                              <a:pt x="148" y="188"/>
                            </a:lnTo>
                            <a:lnTo>
                              <a:pt x="142" y="174"/>
                            </a:lnTo>
                            <a:lnTo>
                              <a:pt x="132" y="173"/>
                            </a:lnTo>
                            <a:lnTo>
                              <a:pt x="129" y="160"/>
                            </a:lnTo>
                            <a:lnTo>
                              <a:pt x="115" y="155"/>
                            </a:lnTo>
                            <a:lnTo>
                              <a:pt x="112" y="142"/>
                            </a:lnTo>
                            <a:lnTo>
                              <a:pt x="107" y="135"/>
                            </a:lnTo>
                            <a:lnTo>
                              <a:pt x="97" y="135"/>
                            </a:lnTo>
                            <a:lnTo>
                              <a:pt x="97" y="126"/>
                            </a:lnTo>
                            <a:lnTo>
                              <a:pt x="91" y="120"/>
                            </a:lnTo>
                            <a:lnTo>
                              <a:pt x="83" y="120"/>
                            </a:lnTo>
                            <a:lnTo>
                              <a:pt x="73" y="106"/>
                            </a:lnTo>
                            <a:lnTo>
                              <a:pt x="60" y="107"/>
                            </a:lnTo>
                            <a:lnTo>
                              <a:pt x="50" y="107"/>
                            </a:lnTo>
                            <a:lnTo>
                              <a:pt x="28" y="122"/>
                            </a:lnTo>
                            <a:lnTo>
                              <a:pt x="21" y="113"/>
                            </a:lnTo>
                            <a:lnTo>
                              <a:pt x="11" y="112"/>
                            </a:lnTo>
                            <a:lnTo>
                              <a:pt x="0" y="122"/>
                            </a:lnTo>
                            <a:lnTo>
                              <a:pt x="2" y="136"/>
                            </a:lnTo>
                            <a:lnTo>
                              <a:pt x="7" y="146"/>
                            </a:lnTo>
                            <a:lnTo>
                              <a:pt x="14" y="175"/>
                            </a:lnTo>
                            <a:lnTo>
                              <a:pt x="15" y="191"/>
                            </a:lnTo>
                            <a:lnTo>
                              <a:pt x="26" y="195"/>
                            </a:lnTo>
                            <a:lnTo>
                              <a:pt x="27" y="214"/>
                            </a:lnTo>
                            <a:lnTo>
                              <a:pt x="38" y="220"/>
                            </a:lnTo>
                            <a:lnTo>
                              <a:pt x="34" y="226"/>
                            </a:lnTo>
                            <a:lnTo>
                              <a:pt x="38" y="236"/>
                            </a:lnTo>
                            <a:lnTo>
                              <a:pt x="57" y="240"/>
                            </a:lnTo>
                            <a:lnTo>
                              <a:pt x="59" y="256"/>
                            </a:lnTo>
                            <a:lnTo>
                              <a:pt x="69" y="258"/>
                            </a:lnTo>
                            <a:lnTo>
                              <a:pt x="76" y="256"/>
                            </a:lnTo>
                            <a:lnTo>
                              <a:pt x="79" y="279"/>
                            </a:lnTo>
                            <a:lnTo>
                              <a:pt x="101" y="284"/>
                            </a:lnTo>
                            <a:lnTo>
                              <a:pt x="104" y="297"/>
                            </a:lnTo>
                            <a:lnTo>
                              <a:pt x="115" y="308"/>
                            </a:lnTo>
                            <a:lnTo>
                              <a:pt x="122" y="309"/>
                            </a:lnTo>
                            <a:lnTo>
                              <a:pt x="129" y="308"/>
                            </a:lnTo>
                            <a:lnTo>
                              <a:pt x="130" y="330"/>
                            </a:lnTo>
                            <a:lnTo>
                              <a:pt x="139" y="338"/>
                            </a:lnTo>
                            <a:lnTo>
                              <a:pt x="152" y="342"/>
                            </a:lnTo>
                            <a:lnTo>
                              <a:pt x="148" y="350"/>
                            </a:lnTo>
                            <a:lnTo>
                              <a:pt x="152" y="360"/>
                            </a:lnTo>
                            <a:lnTo>
                              <a:pt x="167" y="370"/>
                            </a:lnTo>
                            <a:lnTo>
                              <a:pt x="179" y="370"/>
                            </a:lnTo>
                            <a:lnTo>
                              <a:pt x="183" y="390"/>
                            </a:lnTo>
                            <a:lnTo>
                              <a:pt x="193" y="398"/>
                            </a:lnTo>
                            <a:lnTo>
                              <a:pt x="204" y="394"/>
                            </a:lnTo>
                            <a:lnTo>
                              <a:pt x="203" y="396"/>
                            </a:lnTo>
                            <a:lnTo>
                              <a:pt x="204" y="411"/>
                            </a:lnTo>
                            <a:lnTo>
                              <a:pt x="211" y="423"/>
                            </a:lnTo>
                            <a:lnTo>
                              <a:pt x="222" y="428"/>
                            </a:lnTo>
                            <a:lnTo>
                              <a:pt x="235" y="427"/>
                            </a:lnTo>
                            <a:lnTo>
                              <a:pt x="238" y="436"/>
                            </a:lnTo>
                            <a:lnTo>
                              <a:pt x="247" y="448"/>
                            </a:lnTo>
                            <a:lnTo>
                              <a:pt x="270" y="450"/>
                            </a:lnTo>
                            <a:lnTo>
                              <a:pt x="269" y="456"/>
                            </a:lnTo>
                            <a:lnTo>
                              <a:pt x="272" y="470"/>
                            </a:lnTo>
                            <a:lnTo>
                              <a:pt x="281" y="473"/>
                            </a:lnTo>
                            <a:lnTo>
                              <a:pt x="294" y="470"/>
                            </a:lnTo>
                            <a:lnTo>
                              <a:pt x="295" y="479"/>
                            </a:lnTo>
                            <a:lnTo>
                              <a:pt x="304" y="491"/>
                            </a:lnTo>
                            <a:lnTo>
                              <a:pt x="325" y="487"/>
                            </a:lnTo>
                            <a:lnTo>
                              <a:pt x="327" y="498"/>
                            </a:lnTo>
                            <a:lnTo>
                              <a:pt x="336" y="504"/>
                            </a:lnTo>
                            <a:lnTo>
                              <a:pt x="359" y="504"/>
                            </a:lnTo>
                            <a:lnTo>
                              <a:pt x="363" y="515"/>
                            </a:lnTo>
                            <a:lnTo>
                              <a:pt x="373" y="528"/>
                            </a:lnTo>
                            <a:lnTo>
                              <a:pt x="392" y="533"/>
                            </a:lnTo>
                            <a:lnTo>
                              <a:pt x="404" y="532"/>
                            </a:lnTo>
                            <a:lnTo>
                              <a:pt x="416" y="542"/>
                            </a:lnTo>
                            <a:lnTo>
                              <a:pt x="431" y="546"/>
                            </a:lnTo>
                            <a:lnTo>
                              <a:pt x="449" y="542"/>
                            </a:lnTo>
                            <a:lnTo>
                              <a:pt x="458" y="534"/>
                            </a:lnTo>
                            <a:lnTo>
                              <a:pt x="469" y="540"/>
                            </a:lnTo>
                            <a:lnTo>
                              <a:pt x="490" y="545"/>
                            </a:lnTo>
                            <a:lnTo>
                              <a:pt x="502" y="538"/>
                            </a:lnTo>
                            <a:lnTo>
                              <a:pt x="504" y="532"/>
                            </a:lnTo>
                            <a:lnTo>
                              <a:pt x="523" y="535"/>
                            </a:lnTo>
                            <a:lnTo>
                              <a:pt x="536" y="532"/>
                            </a:lnTo>
                            <a:lnTo>
                              <a:pt x="541" y="520"/>
                            </a:lnTo>
                            <a:lnTo>
                              <a:pt x="554" y="522"/>
                            </a:lnTo>
                            <a:lnTo>
                              <a:pt x="565" y="520"/>
                            </a:lnTo>
                            <a:lnTo>
                              <a:pt x="576" y="512"/>
                            </a:lnTo>
                            <a:lnTo>
                              <a:pt x="577" y="501"/>
                            </a:lnTo>
                            <a:lnTo>
                              <a:pt x="592" y="496"/>
                            </a:lnTo>
                            <a:lnTo>
                              <a:pt x="609" y="487"/>
                            </a:lnTo>
                            <a:lnTo>
                              <a:pt x="617" y="475"/>
                            </a:lnTo>
                            <a:lnTo>
                              <a:pt x="624" y="454"/>
                            </a:lnTo>
                            <a:lnTo>
                              <a:pt x="623" y="430"/>
                            </a:lnTo>
                            <a:lnTo>
                              <a:pt x="616" y="402"/>
                            </a:lnTo>
                            <a:lnTo>
                              <a:pt x="614" y="400"/>
                            </a:lnTo>
                            <a:lnTo>
                              <a:pt x="624" y="401"/>
                            </a:lnTo>
                            <a:lnTo>
                              <a:pt x="632" y="398"/>
                            </a:lnTo>
                            <a:lnTo>
                              <a:pt x="647" y="410"/>
                            </a:lnTo>
                            <a:lnTo>
                              <a:pt x="665" y="404"/>
                            </a:lnTo>
                            <a:lnTo>
                              <a:pt x="666" y="410"/>
                            </a:lnTo>
                            <a:lnTo>
                              <a:pt x="672" y="419"/>
                            </a:lnTo>
                            <a:lnTo>
                              <a:pt x="689" y="413"/>
                            </a:lnTo>
                            <a:lnTo>
                              <a:pt x="694" y="417"/>
                            </a:lnTo>
                            <a:lnTo>
                              <a:pt x="703" y="423"/>
                            </a:lnTo>
                            <a:lnTo>
                              <a:pt x="717" y="415"/>
                            </a:lnTo>
                            <a:lnTo>
                              <a:pt x="721" y="422"/>
                            </a:lnTo>
                            <a:lnTo>
                              <a:pt x="731" y="424"/>
                            </a:lnTo>
                            <a:lnTo>
                              <a:pt x="749" y="417"/>
                            </a:lnTo>
                            <a:lnTo>
                              <a:pt x="768" y="430"/>
                            </a:lnTo>
                            <a:lnTo>
                              <a:pt x="783" y="426"/>
                            </a:lnTo>
                            <a:lnTo>
                              <a:pt x="791" y="420"/>
                            </a:lnTo>
                            <a:lnTo>
                              <a:pt x="805" y="426"/>
                            </a:lnTo>
                            <a:lnTo>
                              <a:pt x="819" y="424"/>
                            </a:lnTo>
                            <a:lnTo>
                              <a:pt x="830" y="414"/>
                            </a:lnTo>
                            <a:lnTo>
                              <a:pt x="833" y="404"/>
                            </a:lnTo>
                            <a:lnTo>
                              <a:pt x="845" y="407"/>
                            </a:lnTo>
                            <a:lnTo>
                              <a:pt x="860" y="404"/>
                            </a:lnTo>
                            <a:lnTo>
                              <a:pt x="867" y="395"/>
                            </a:lnTo>
                            <a:lnTo>
                              <a:pt x="866" y="389"/>
                            </a:lnTo>
                            <a:lnTo>
                              <a:pt x="882" y="388"/>
                            </a:lnTo>
                            <a:lnTo>
                              <a:pt x="889" y="381"/>
                            </a:lnTo>
                            <a:lnTo>
                              <a:pt x="889" y="369"/>
                            </a:lnTo>
                            <a:lnTo>
                              <a:pt x="907" y="362"/>
                            </a:lnTo>
                            <a:lnTo>
                              <a:pt x="908" y="341"/>
                            </a:lnTo>
                            <a:lnTo>
                              <a:pt x="914" y="339"/>
                            </a:lnTo>
                            <a:lnTo>
                              <a:pt x="919" y="330"/>
                            </a:lnTo>
                            <a:lnTo>
                              <a:pt x="919" y="318"/>
                            </a:lnTo>
                            <a:lnTo>
                              <a:pt x="913" y="315"/>
                            </a:lnTo>
                            <a:lnTo>
                              <a:pt x="922" y="303"/>
                            </a:lnTo>
                            <a:lnTo>
                              <a:pt x="922" y="293"/>
                            </a:lnTo>
                            <a:lnTo>
                              <a:pt x="913" y="283"/>
                            </a:lnTo>
                            <a:lnTo>
                              <a:pt x="922" y="276"/>
                            </a:lnTo>
                            <a:lnTo>
                              <a:pt x="922" y="262"/>
                            </a:lnTo>
                            <a:lnTo>
                              <a:pt x="916" y="249"/>
                            </a:lnTo>
                            <a:lnTo>
                              <a:pt x="909" y="245"/>
                            </a:lnTo>
                            <a:lnTo>
                              <a:pt x="916" y="234"/>
                            </a:lnTo>
                            <a:lnTo>
                              <a:pt x="919" y="219"/>
                            </a:lnTo>
                            <a:lnTo>
                              <a:pt x="914" y="201"/>
                            </a:lnTo>
                            <a:lnTo>
                              <a:pt x="900" y="194"/>
                            </a:lnTo>
                            <a:lnTo>
                              <a:pt x="893" y="166"/>
                            </a:lnTo>
                            <a:lnTo>
                              <a:pt x="880" y="158"/>
                            </a:lnTo>
                            <a:lnTo>
                              <a:pt x="866" y="155"/>
                            </a:lnTo>
                            <a:lnTo>
                              <a:pt x="863" y="134"/>
                            </a:lnTo>
                            <a:lnTo>
                              <a:pt x="854" y="125"/>
                            </a:lnTo>
                            <a:lnTo>
                              <a:pt x="843" y="126"/>
                            </a:lnTo>
                            <a:lnTo>
                              <a:pt x="844" y="107"/>
                            </a:lnTo>
                            <a:lnTo>
                              <a:pt x="831" y="99"/>
                            </a:lnTo>
                            <a:lnTo>
                              <a:pt x="822" y="100"/>
                            </a:lnTo>
                            <a:lnTo>
                              <a:pt x="818" y="77"/>
                            </a:lnTo>
                            <a:lnTo>
                              <a:pt x="804" y="76"/>
                            </a:lnTo>
                            <a:lnTo>
                              <a:pt x="797" y="79"/>
                            </a:lnTo>
                            <a:lnTo>
                              <a:pt x="795" y="68"/>
                            </a:lnTo>
                            <a:lnTo>
                              <a:pt x="783" y="62"/>
                            </a:lnTo>
                            <a:lnTo>
                              <a:pt x="768" y="59"/>
                            </a:lnTo>
                            <a:lnTo>
                              <a:pt x="758" y="64"/>
                            </a:lnTo>
                            <a:lnTo>
                              <a:pt x="753" y="50"/>
                            </a:lnTo>
                            <a:lnTo>
                              <a:pt x="742" y="44"/>
                            </a:lnTo>
                            <a:lnTo>
                              <a:pt x="714" y="51"/>
                            </a:lnTo>
                            <a:lnTo>
                              <a:pt x="713" y="54"/>
                            </a:lnTo>
                            <a:lnTo>
                              <a:pt x="712" y="43"/>
                            </a:lnTo>
                            <a:lnTo>
                              <a:pt x="698" y="38"/>
                            </a:lnTo>
                            <a:lnTo>
                              <a:pt x="679" y="46"/>
                            </a:lnTo>
                            <a:lnTo>
                              <a:pt x="673" y="35"/>
                            </a:lnTo>
                            <a:lnTo>
                              <a:pt x="655" y="28"/>
                            </a:lnTo>
                            <a:lnTo>
                              <a:pt x="643" y="31"/>
                            </a:lnTo>
                            <a:lnTo>
                              <a:pt x="639" y="40"/>
                            </a:lnTo>
                            <a:lnTo>
                              <a:pt x="630" y="29"/>
                            </a:lnTo>
                            <a:lnTo>
                              <a:pt x="617" y="27"/>
                            </a:lnTo>
                            <a:lnTo>
                              <a:pt x="596" y="36"/>
                            </a:lnTo>
                            <a:lnTo>
                              <a:pt x="590" y="24"/>
                            </a:lnTo>
                            <a:lnTo>
                              <a:pt x="576" y="21"/>
                            </a:lnTo>
                            <a:lnTo>
                              <a:pt x="561" y="27"/>
                            </a:lnTo>
                            <a:lnTo>
                              <a:pt x="544" y="11"/>
                            </a:lnTo>
                            <a:lnTo>
                              <a:pt x="533" y="11"/>
                            </a:lnTo>
                            <a:lnTo>
                              <a:pt x="522" y="21"/>
                            </a:lnTo>
                            <a:lnTo>
                              <a:pt x="522" y="14"/>
                            </a:lnTo>
                            <a:lnTo>
                              <a:pt x="514" y="7"/>
                            </a:lnTo>
                            <a:lnTo>
                              <a:pt x="502" y="8"/>
                            </a:lnTo>
                            <a:lnTo>
                              <a:pt x="500" y="14"/>
                            </a:lnTo>
                            <a:lnTo>
                              <a:pt x="485" y="0"/>
                            </a:lnTo>
                            <a:lnTo>
                              <a:pt x="475" y="0"/>
                            </a:lnTo>
                            <a:lnTo>
                              <a:pt x="469" y="9"/>
                            </a:lnTo>
                            <a:lnTo>
                              <a:pt x="460" y="0"/>
                            </a:lnTo>
                            <a:lnTo>
                              <a:pt x="453" y="0"/>
                            </a:lnTo>
                            <a:lnTo>
                              <a:pt x="445" y="7"/>
                            </a:lnTo>
                            <a:lnTo>
                              <a:pt x="434" y="2"/>
                            </a:lnTo>
                            <a:lnTo>
                              <a:pt x="419" y="11"/>
                            </a:lnTo>
                            <a:lnTo>
                              <a:pt x="414" y="17"/>
                            </a:lnTo>
                            <a:close/>
                          </a:path>
                        </a:pathLst>
                      </a:custGeom>
                      <a:solidFill>
                        <a:srgbClr val="404040"/>
                      </a:solidFill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134" name="Freeform 12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86" y="2036"/>
                        <a:ext cx="59" cy="41"/>
                      </a:xfrm>
                      <a:custGeom>
                        <a:avLst/>
                        <a:gdLst>
                          <a:gd name="T0" fmla="*/ 0 w 414"/>
                          <a:gd name="T1" fmla="*/ 0 h 245"/>
                          <a:gd name="T2" fmla="*/ 12 w 414"/>
                          <a:gd name="T3" fmla="*/ 13 h 245"/>
                          <a:gd name="T4" fmla="*/ 27 w 414"/>
                          <a:gd name="T5" fmla="*/ 9 h 245"/>
                          <a:gd name="T6" fmla="*/ 35 w 414"/>
                          <a:gd name="T7" fmla="*/ 21 h 245"/>
                          <a:gd name="T8" fmla="*/ 51 w 414"/>
                          <a:gd name="T9" fmla="*/ 22 h 245"/>
                          <a:gd name="T10" fmla="*/ 61 w 414"/>
                          <a:gd name="T11" fmla="*/ 34 h 245"/>
                          <a:gd name="T12" fmla="*/ 75 w 414"/>
                          <a:gd name="T13" fmla="*/ 32 h 245"/>
                          <a:gd name="T14" fmla="*/ 82 w 414"/>
                          <a:gd name="T15" fmla="*/ 41 h 245"/>
                          <a:gd name="T16" fmla="*/ 94 w 414"/>
                          <a:gd name="T17" fmla="*/ 44 h 245"/>
                          <a:gd name="T18" fmla="*/ 94 w 414"/>
                          <a:gd name="T19" fmla="*/ 46 h 245"/>
                          <a:gd name="T20" fmla="*/ 100 w 414"/>
                          <a:gd name="T21" fmla="*/ 53 h 245"/>
                          <a:gd name="T22" fmla="*/ 109 w 414"/>
                          <a:gd name="T23" fmla="*/ 54 h 245"/>
                          <a:gd name="T24" fmla="*/ 113 w 414"/>
                          <a:gd name="T25" fmla="*/ 53 h 245"/>
                          <a:gd name="T26" fmla="*/ 113 w 414"/>
                          <a:gd name="T27" fmla="*/ 59 h 245"/>
                          <a:gd name="T28" fmla="*/ 116 w 414"/>
                          <a:gd name="T29" fmla="*/ 68 h 245"/>
                          <a:gd name="T30" fmla="*/ 130 w 414"/>
                          <a:gd name="T31" fmla="*/ 71 h 245"/>
                          <a:gd name="T32" fmla="*/ 130 w 414"/>
                          <a:gd name="T33" fmla="*/ 77 h 245"/>
                          <a:gd name="T34" fmla="*/ 136 w 414"/>
                          <a:gd name="T35" fmla="*/ 83 h 245"/>
                          <a:gd name="T36" fmla="*/ 148 w 414"/>
                          <a:gd name="T37" fmla="*/ 86 h 245"/>
                          <a:gd name="T38" fmla="*/ 155 w 414"/>
                          <a:gd name="T39" fmla="*/ 85 h 245"/>
                          <a:gd name="T40" fmla="*/ 165 w 414"/>
                          <a:gd name="T41" fmla="*/ 94 h 245"/>
                          <a:gd name="T42" fmla="*/ 179 w 414"/>
                          <a:gd name="T43" fmla="*/ 97 h 245"/>
                          <a:gd name="T44" fmla="*/ 187 w 414"/>
                          <a:gd name="T45" fmla="*/ 109 h 245"/>
                          <a:gd name="T46" fmla="*/ 205 w 414"/>
                          <a:gd name="T47" fmla="*/ 110 h 245"/>
                          <a:gd name="T48" fmla="*/ 219 w 414"/>
                          <a:gd name="T49" fmla="*/ 125 h 245"/>
                          <a:gd name="T50" fmla="*/ 237 w 414"/>
                          <a:gd name="T51" fmla="*/ 126 h 245"/>
                          <a:gd name="T52" fmla="*/ 244 w 414"/>
                          <a:gd name="T53" fmla="*/ 145 h 245"/>
                          <a:gd name="T54" fmla="*/ 262 w 414"/>
                          <a:gd name="T55" fmla="*/ 149 h 245"/>
                          <a:gd name="T56" fmla="*/ 271 w 414"/>
                          <a:gd name="T57" fmla="*/ 168 h 245"/>
                          <a:gd name="T58" fmla="*/ 285 w 414"/>
                          <a:gd name="T59" fmla="*/ 169 h 245"/>
                          <a:gd name="T60" fmla="*/ 294 w 414"/>
                          <a:gd name="T61" fmla="*/ 169 h 245"/>
                          <a:gd name="T62" fmla="*/ 300 w 414"/>
                          <a:gd name="T63" fmla="*/ 183 h 245"/>
                          <a:gd name="T64" fmla="*/ 320 w 414"/>
                          <a:gd name="T65" fmla="*/ 186 h 245"/>
                          <a:gd name="T66" fmla="*/ 322 w 414"/>
                          <a:gd name="T67" fmla="*/ 195 h 245"/>
                          <a:gd name="T68" fmla="*/ 330 w 414"/>
                          <a:gd name="T69" fmla="*/ 203 h 245"/>
                          <a:gd name="T70" fmla="*/ 345 w 414"/>
                          <a:gd name="T71" fmla="*/ 203 h 245"/>
                          <a:gd name="T72" fmla="*/ 348 w 414"/>
                          <a:gd name="T73" fmla="*/ 210 h 245"/>
                          <a:gd name="T74" fmla="*/ 352 w 414"/>
                          <a:gd name="T75" fmla="*/ 217 h 245"/>
                          <a:gd name="T76" fmla="*/ 362 w 414"/>
                          <a:gd name="T77" fmla="*/ 218 h 245"/>
                          <a:gd name="T78" fmla="*/ 364 w 414"/>
                          <a:gd name="T79" fmla="*/ 217 h 245"/>
                          <a:gd name="T80" fmla="*/ 371 w 414"/>
                          <a:gd name="T81" fmla="*/ 230 h 245"/>
                          <a:gd name="T82" fmla="*/ 379 w 414"/>
                          <a:gd name="T83" fmla="*/ 234 h 245"/>
                          <a:gd name="T84" fmla="*/ 388 w 414"/>
                          <a:gd name="T85" fmla="*/ 230 h 245"/>
                          <a:gd name="T86" fmla="*/ 390 w 414"/>
                          <a:gd name="T87" fmla="*/ 237 h 245"/>
                          <a:gd name="T88" fmla="*/ 395 w 414"/>
                          <a:gd name="T89" fmla="*/ 243 h 245"/>
                          <a:gd name="T90" fmla="*/ 414 w 414"/>
                          <a:gd name="T91" fmla="*/ 245 h 24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</a:cxnLst>
                        <a:rect l="0" t="0" r="r" b="b"/>
                        <a:pathLst>
                          <a:path w="414" h="245">
                            <a:moveTo>
                              <a:pt x="0" y="0"/>
                            </a:moveTo>
                            <a:lnTo>
                              <a:pt x="12" y="13"/>
                            </a:lnTo>
                            <a:lnTo>
                              <a:pt x="27" y="9"/>
                            </a:lnTo>
                            <a:lnTo>
                              <a:pt x="35" y="21"/>
                            </a:lnTo>
                            <a:lnTo>
                              <a:pt x="51" y="22"/>
                            </a:lnTo>
                            <a:lnTo>
                              <a:pt x="61" y="34"/>
                            </a:lnTo>
                            <a:lnTo>
                              <a:pt x="75" y="32"/>
                            </a:lnTo>
                            <a:lnTo>
                              <a:pt x="82" y="41"/>
                            </a:lnTo>
                            <a:lnTo>
                              <a:pt x="94" y="44"/>
                            </a:lnTo>
                            <a:lnTo>
                              <a:pt x="94" y="46"/>
                            </a:lnTo>
                            <a:lnTo>
                              <a:pt x="100" y="53"/>
                            </a:lnTo>
                            <a:lnTo>
                              <a:pt x="109" y="54"/>
                            </a:lnTo>
                            <a:lnTo>
                              <a:pt x="113" y="53"/>
                            </a:lnTo>
                            <a:lnTo>
                              <a:pt x="113" y="59"/>
                            </a:lnTo>
                            <a:lnTo>
                              <a:pt x="116" y="68"/>
                            </a:lnTo>
                            <a:lnTo>
                              <a:pt x="130" y="71"/>
                            </a:lnTo>
                            <a:lnTo>
                              <a:pt x="130" y="77"/>
                            </a:lnTo>
                            <a:lnTo>
                              <a:pt x="136" y="83"/>
                            </a:lnTo>
                            <a:lnTo>
                              <a:pt x="148" y="86"/>
                            </a:lnTo>
                            <a:lnTo>
                              <a:pt x="155" y="85"/>
                            </a:lnTo>
                            <a:lnTo>
                              <a:pt x="165" y="94"/>
                            </a:lnTo>
                            <a:lnTo>
                              <a:pt x="179" y="97"/>
                            </a:lnTo>
                            <a:lnTo>
                              <a:pt x="187" y="109"/>
                            </a:lnTo>
                            <a:lnTo>
                              <a:pt x="205" y="110"/>
                            </a:lnTo>
                            <a:lnTo>
                              <a:pt x="219" y="125"/>
                            </a:lnTo>
                            <a:lnTo>
                              <a:pt x="237" y="126"/>
                            </a:lnTo>
                            <a:lnTo>
                              <a:pt x="244" y="145"/>
                            </a:lnTo>
                            <a:lnTo>
                              <a:pt x="262" y="149"/>
                            </a:lnTo>
                            <a:lnTo>
                              <a:pt x="271" y="168"/>
                            </a:lnTo>
                            <a:lnTo>
                              <a:pt x="285" y="169"/>
                            </a:lnTo>
                            <a:lnTo>
                              <a:pt x="294" y="169"/>
                            </a:lnTo>
                            <a:lnTo>
                              <a:pt x="300" y="183"/>
                            </a:lnTo>
                            <a:lnTo>
                              <a:pt x="320" y="186"/>
                            </a:lnTo>
                            <a:lnTo>
                              <a:pt x="322" y="195"/>
                            </a:lnTo>
                            <a:lnTo>
                              <a:pt x="330" y="203"/>
                            </a:lnTo>
                            <a:lnTo>
                              <a:pt x="345" y="203"/>
                            </a:lnTo>
                            <a:lnTo>
                              <a:pt x="348" y="210"/>
                            </a:lnTo>
                            <a:lnTo>
                              <a:pt x="352" y="217"/>
                            </a:lnTo>
                            <a:lnTo>
                              <a:pt x="362" y="218"/>
                            </a:lnTo>
                            <a:lnTo>
                              <a:pt x="364" y="217"/>
                            </a:lnTo>
                            <a:lnTo>
                              <a:pt x="371" y="230"/>
                            </a:lnTo>
                            <a:lnTo>
                              <a:pt x="379" y="234"/>
                            </a:lnTo>
                            <a:lnTo>
                              <a:pt x="388" y="230"/>
                            </a:lnTo>
                            <a:lnTo>
                              <a:pt x="390" y="237"/>
                            </a:lnTo>
                            <a:lnTo>
                              <a:pt x="395" y="243"/>
                            </a:lnTo>
                            <a:lnTo>
                              <a:pt x="414" y="245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135" name="Freeform 12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61" y="2032"/>
                        <a:ext cx="8" cy="14"/>
                      </a:xfrm>
                      <a:custGeom>
                        <a:avLst/>
                        <a:gdLst>
                          <a:gd name="T0" fmla="*/ 55 w 55"/>
                          <a:gd name="T1" fmla="*/ 0 h 86"/>
                          <a:gd name="T2" fmla="*/ 17 w 55"/>
                          <a:gd name="T3" fmla="*/ 9 h 86"/>
                          <a:gd name="T4" fmla="*/ 0 w 55"/>
                          <a:gd name="T5" fmla="*/ 34 h 86"/>
                          <a:gd name="T6" fmla="*/ 1 w 55"/>
                          <a:gd name="T7" fmla="*/ 63 h 86"/>
                          <a:gd name="T8" fmla="*/ 12 w 55"/>
                          <a:gd name="T9" fmla="*/ 86 h 8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55" h="86">
                            <a:moveTo>
                              <a:pt x="55" y="0"/>
                            </a:moveTo>
                            <a:lnTo>
                              <a:pt x="17" y="9"/>
                            </a:lnTo>
                            <a:lnTo>
                              <a:pt x="0" y="34"/>
                            </a:lnTo>
                            <a:lnTo>
                              <a:pt x="1" y="63"/>
                            </a:lnTo>
                            <a:lnTo>
                              <a:pt x="12" y="86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136" name="Freeform 12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63" y="2035"/>
                        <a:ext cx="8" cy="15"/>
                      </a:xfrm>
                      <a:custGeom>
                        <a:avLst/>
                        <a:gdLst>
                          <a:gd name="T0" fmla="*/ 57 w 57"/>
                          <a:gd name="T1" fmla="*/ 0 h 88"/>
                          <a:gd name="T2" fmla="*/ 20 w 57"/>
                          <a:gd name="T3" fmla="*/ 10 h 88"/>
                          <a:gd name="T4" fmla="*/ 0 w 57"/>
                          <a:gd name="T5" fmla="*/ 32 h 88"/>
                          <a:gd name="T6" fmla="*/ 1 w 57"/>
                          <a:gd name="T7" fmla="*/ 64 h 88"/>
                          <a:gd name="T8" fmla="*/ 15 w 57"/>
                          <a:gd name="T9" fmla="*/ 88 h 8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57" h="88">
                            <a:moveTo>
                              <a:pt x="57" y="0"/>
                            </a:moveTo>
                            <a:lnTo>
                              <a:pt x="20" y="10"/>
                            </a:lnTo>
                            <a:lnTo>
                              <a:pt x="0" y="32"/>
                            </a:lnTo>
                            <a:lnTo>
                              <a:pt x="1" y="64"/>
                            </a:lnTo>
                            <a:lnTo>
                              <a:pt x="15" y="88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137" name="Freeform 12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66" y="2038"/>
                        <a:ext cx="8" cy="15"/>
                      </a:xfrm>
                      <a:custGeom>
                        <a:avLst/>
                        <a:gdLst>
                          <a:gd name="T0" fmla="*/ 57 w 57"/>
                          <a:gd name="T1" fmla="*/ 0 h 86"/>
                          <a:gd name="T2" fmla="*/ 19 w 57"/>
                          <a:gd name="T3" fmla="*/ 9 h 86"/>
                          <a:gd name="T4" fmla="*/ 0 w 57"/>
                          <a:gd name="T5" fmla="*/ 33 h 86"/>
                          <a:gd name="T6" fmla="*/ 0 w 57"/>
                          <a:gd name="T7" fmla="*/ 65 h 86"/>
                          <a:gd name="T8" fmla="*/ 15 w 57"/>
                          <a:gd name="T9" fmla="*/ 86 h 8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57" h="86">
                            <a:moveTo>
                              <a:pt x="57" y="0"/>
                            </a:moveTo>
                            <a:lnTo>
                              <a:pt x="19" y="9"/>
                            </a:lnTo>
                            <a:lnTo>
                              <a:pt x="0" y="33"/>
                            </a:lnTo>
                            <a:lnTo>
                              <a:pt x="0" y="65"/>
                            </a:lnTo>
                            <a:lnTo>
                              <a:pt x="15" y="86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138" name="Freeform 12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69" y="2042"/>
                        <a:ext cx="9" cy="14"/>
                      </a:xfrm>
                      <a:custGeom>
                        <a:avLst/>
                        <a:gdLst>
                          <a:gd name="T0" fmla="*/ 58 w 58"/>
                          <a:gd name="T1" fmla="*/ 0 h 86"/>
                          <a:gd name="T2" fmla="*/ 19 w 58"/>
                          <a:gd name="T3" fmla="*/ 10 h 86"/>
                          <a:gd name="T4" fmla="*/ 0 w 58"/>
                          <a:gd name="T5" fmla="*/ 33 h 86"/>
                          <a:gd name="T6" fmla="*/ 0 w 58"/>
                          <a:gd name="T7" fmla="*/ 65 h 86"/>
                          <a:gd name="T8" fmla="*/ 15 w 58"/>
                          <a:gd name="T9" fmla="*/ 86 h 8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58" h="86">
                            <a:moveTo>
                              <a:pt x="58" y="0"/>
                            </a:moveTo>
                            <a:lnTo>
                              <a:pt x="19" y="10"/>
                            </a:lnTo>
                            <a:lnTo>
                              <a:pt x="0" y="33"/>
                            </a:lnTo>
                            <a:lnTo>
                              <a:pt x="0" y="65"/>
                            </a:lnTo>
                            <a:lnTo>
                              <a:pt x="15" y="86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139" name="Freeform 12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72" y="2046"/>
                        <a:ext cx="8" cy="15"/>
                      </a:xfrm>
                      <a:custGeom>
                        <a:avLst/>
                        <a:gdLst>
                          <a:gd name="T0" fmla="*/ 56 w 56"/>
                          <a:gd name="T1" fmla="*/ 0 h 86"/>
                          <a:gd name="T2" fmla="*/ 19 w 56"/>
                          <a:gd name="T3" fmla="*/ 10 h 86"/>
                          <a:gd name="T4" fmla="*/ 0 w 56"/>
                          <a:gd name="T5" fmla="*/ 32 h 86"/>
                          <a:gd name="T6" fmla="*/ 0 w 56"/>
                          <a:gd name="T7" fmla="*/ 65 h 86"/>
                          <a:gd name="T8" fmla="*/ 14 w 56"/>
                          <a:gd name="T9" fmla="*/ 86 h 8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56" h="86">
                            <a:moveTo>
                              <a:pt x="56" y="0"/>
                            </a:moveTo>
                            <a:lnTo>
                              <a:pt x="19" y="10"/>
                            </a:lnTo>
                            <a:lnTo>
                              <a:pt x="0" y="32"/>
                            </a:lnTo>
                            <a:lnTo>
                              <a:pt x="0" y="65"/>
                            </a:lnTo>
                            <a:lnTo>
                              <a:pt x="14" y="86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140" name="Freeform 12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76" y="2051"/>
                        <a:ext cx="9" cy="15"/>
                      </a:xfrm>
                      <a:custGeom>
                        <a:avLst/>
                        <a:gdLst>
                          <a:gd name="T0" fmla="*/ 59 w 59"/>
                          <a:gd name="T1" fmla="*/ 0 h 94"/>
                          <a:gd name="T2" fmla="*/ 20 w 59"/>
                          <a:gd name="T3" fmla="*/ 8 h 94"/>
                          <a:gd name="T4" fmla="*/ 2 w 59"/>
                          <a:gd name="T5" fmla="*/ 32 h 94"/>
                          <a:gd name="T6" fmla="*/ 0 w 59"/>
                          <a:gd name="T7" fmla="*/ 68 h 94"/>
                          <a:gd name="T8" fmla="*/ 7 w 59"/>
                          <a:gd name="T9" fmla="*/ 85 h 94"/>
                          <a:gd name="T10" fmla="*/ 16 w 59"/>
                          <a:gd name="T11" fmla="*/ 94 h 9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</a:cxnLst>
                        <a:rect l="0" t="0" r="r" b="b"/>
                        <a:pathLst>
                          <a:path w="59" h="94">
                            <a:moveTo>
                              <a:pt x="59" y="0"/>
                            </a:moveTo>
                            <a:lnTo>
                              <a:pt x="20" y="8"/>
                            </a:lnTo>
                            <a:lnTo>
                              <a:pt x="2" y="32"/>
                            </a:lnTo>
                            <a:lnTo>
                              <a:pt x="0" y="68"/>
                            </a:lnTo>
                            <a:lnTo>
                              <a:pt x="7" y="85"/>
                            </a:lnTo>
                            <a:lnTo>
                              <a:pt x="16" y="94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141" name="Freeform 13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80" y="2055"/>
                        <a:ext cx="8" cy="15"/>
                      </a:xfrm>
                      <a:custGeom>
                        <a:avLst/>
                        <a:gdLst>
                          <a:gd name="T0" fmla="*/ 58 w 58"/>
                          <a:gd name="T1" fmla="*/ 0 h 94"/>
                          <a:gd name="T2" fmla="*/ 20 w 58"/>
                          <a:gd name="T3" fmla="*/ 9 h 94"/>
                          <a:gd name="T4" fmla="*/ 0 w 58"/>
                          <a:gd name="T5" fmla="*/ 33 h 94"/>
                          <a:gd name="T6" fmla="*/ 2 w 58"/>
                          <a:gd name="T7" fmla="*/ 68 h 94"/>
                          <a:gd name="T8" fmla="*/ 14 w 58"/>
                          <a:gd name="T9" fmla="*/ 94 h 9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58" h="94">
                            <a:moveTo>
                              <a:pt x="58" y="0"/>
                            </a:moveTo>
                            <a:lnTo>
                              <a:pt x="20" y="9"/>
                            </a:lnTo>
                            <a:lnTo>
                              <a:pt x="0" y="33"/>
                            </a:lnTo>
                            <a:lnTo>
                              <a:pt x="2" y="68"/>
                            </a:lnTo>
                            <a:lnTo>
                              <a:pt x="14" y="94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142" name="Freeform 13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84" y="2060"/>
                        <a:ext cx="9" cy="15"/>
                      </a:xfrm>
                      <a:custGeom>
                        <a:avLst/>
                        <a:gdLst>
                          <a:gd name="T0" fmla="*/ 60 w 60"/>
                          <a:gd name="T1" fmla="*/ 0 h 88"/>
                          <a:gd name="T2" fmla="*/ 21 w 60"/>
                          <a:gd name="T3" fmla="*/ 9 h 88"/>
                          <a:gd name="T4" fmla="*/ 1 w 60"/>
                          <a:gd name="T5" fmla="*/ 33 h 88"/>
                          <a:gd name="T6" fmla="*/ 0 w 60"/>
                          <a:gd name="T7" fmla="*/ 67 h 88"/>
                          <a:gd name="T8" fmla="*/ 13 w 60"/>
                          <a:gd name="T9" fmla="*/ 88 h 8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60" h="88">
                            <a:moveTo>
                              <a:pt x="60" y="0"/>
                            </a:moveTo>
                            <a:lnTo>
                              <a:pt x="21" y="9"/>
                            </a:lnTo>
                            <a:lnTo>
                              <a:pt x="1" y="33"/>
                            </a:lnTo>
                            <a:lnTo>
                              <a:pt x="0" y="67"/>
                            </a:lnTo>
                            <a:lnTo>
                              <a:pt x="13" y="88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143" name="Freeform 13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88" y="2065"/>
                        <a:ext cx="9" cy="15"/>
                      </a:xfrm>
                      <a:custGeom>
                        <a:avLst/>
                        <a:gdLst>
                          <a:gd name="T0" fmla="*/ 59 w 59"/>
                          <a:gd name="T1" fmla="*/ 0 h 92"/>
                          <a:gd name="T2" fmla="*/ 20 w 59"/>
                          <a:gd name="T3" fmla="*/ 10 h 92"/>
                          <a:gd name="T4" fmla="*/ 1 w 59"/>
                          <a:gd name="T5" fmla="*/ 33 h 92"/>
                          <a:gd name="T6" fmla="*/ 0 w 59"/>
                          <a:gd name="T7" fmla="*/ 66 h 92"/>
                          <a:gd name="T8" fmla="*/ 13 w 59"/>
                          <a:gd name="T9" fmla="*/ 92 h 9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59" h="92">
                            <a:moveTo>
                              <a:pt x="59" y="0"/>
                            </a:moveTo>
                            <a:lnTo>
                              <a:pt x="20" y="10"/>
                            </a:lnTo>
                            <a:lnTo>
                              <a:pt x="1" y="33"/>
                            </a:lnTo>
                            <a:lnTo>
                              <a:pt x="0" y="66"/>
                            </a:lnTo>
                            <a:lnTo>
                              <a:pt x="13" y="92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144" name="Freeform 13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92" y="2069"/>
                        <a:ext cx="8" cy="15"/>
                      </a:xfrm>
                      <a:custGeom>
                        <a:avLst/>
                        <a:gdLst>
                          <a:gd name="T0" fmla="*/ 57 w 57"/>
                          <a:gd name="T1" fmla="*/ 0 h 93"/>
                          <a:gd name="T2" fmla="*/ 20 w 57"/>
                          <a:gd name="T3" fmla="*/ 9 h 93"/>
                          <a:gd name="T4" fmla="*/ 1 w 57"/>
                          <a:gd name="T5" fmla="*/ 31 h 93"/>
                          <a:gd name="T6" fmla="*/ 0 w 57"/>
                          <a:gd name="T7" fmla="*/ 67 h 93"/>
                          <a:gd name="T8" fmla="*/ 7 w 57"/>
                          <a:gd name="T9" fmla="*/ 82 h 93"/>
                          <a:gd name="T10" fmla="*/ 17 w 57"/>
                          <a:gd name="T11" fmla="*/ 93 h 9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</a:cxnLst>
                        <a:rect l="0" t="0" r="r" b="b"/>
                        <a:pathLst>
                          <a:path w="57" h="93">
                            <a:moveTo>
                              <a:pt x="57" y="0"/>
                            </a:moveTo>
                            <a:lnTo>
                              <a:pt x="20" y="9"/>
                            </a:lnTo>
                            <a:lnTo>
                              <a:pt x="1" y="31"/>
                            </a:lnTo>
                            <a:lnTo>
                              <a:pt x="0" y="67"/>
                            </a:lnTo>
                            <a:lnTo>
                              <a:pt x="7" y="82"/>
                            </a:lnTo>
                            <a:lnTo>
                              <a:pt x="17" y="93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145" name="Freeform 13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97" y="2073"/>
                        <a:ext cx="8" cy="15"/>
                      </a:xfrm>
                      <a:custGeom>
                        <a:avLst/>
                        <a:gdLst>
                          <a:gd name="T0" fmla="*/ 56 w 56"/>
                          <a:gd name="T1" fmla="*/ 0 h 93"/>
                          <a:gd name="T2" fmla="*/ 17 w 56"/>
                          <a:gd name="T3" fmla="*/ 10 h 93"/>
                          <a:gd name="T4" fmla="*/ 0 w 56"/>
                          <a:gd name="T5" fmla="*/ 33 h 93"/>
                          <a:gd name="T6" fmla="*/ 0 w 56"/>
                          <a:gd name="T7" fmla="*/ 69 h 93"/>
                          <a:gd name="T8" fmla="*/ 15 w 56"/>
                          <a:gd name="T9" fmla="*/ 93 h 9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56" h="93">
                            <a:moveTo>
                              <a:pt x="56" y="0"/>
                            </a:moveTo>
                            <a:lnTo>
                              <a:pt x="17" y="10"/>
                            </a:lnTo>
                            <a:lnTo>
                              <a:pt x="0" y="33"/>
                            </a:lnTo>
                            <a:lnTo>
                              <a:pt x="0" y="69"/>
                            </a:lnTo>
                            <a:lnTo>
                              <a:pt x="15" y="93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146" name="Freeform 13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701" y="2076"/>
                        <a:ext cx="8" cy="15"/>
                      </a:xfrm>
                      <a:custGeom>
                        <a:avLst/>
                        <a:gdLst>
                          <a:gd name="T0" fmla="*/ 59 w 59"/>
                          <a:gd name="T1" fmla="*/ 0 h 90"/>
                          <a:gd name="T2" fmla="*/ 20 w 59"/>
                          <a:gd name="T3" fmla="*/ 10 h 90"/>
                          <a:gd name="T4" fmla="*/ 0 w 59"/>
                          <a:gd name="T5" fmla="*/ 33 h 90"/>
                          <a:gd name="T6" fmla="*/ 0 w 59"/>
                          <a:gd name="T7" fmla="*/ 65 h 90"/>
                          <a:gd name="T8" fmla="*/ 17 w 59"/>
                          <a:gd name="T9" fmla="*/ 90 h 9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59" h="90">
                            <a:moveTo>
                              <a:pt x="59" y="0"/>
                            </a:moveTo>
                            <a:lnTo>
                              <a:pt x="20" y="10"/>
                            </a:lnTo>
                            <a:lnTo>
                              <a:pt x="0" y="33"/>
                            </a:lnTo>
                            <a:lnTo>
                              <a:pt x="0" y="65"/>
                            </a:lnTo>
                            <a:lnTo>
                              <a:pt x="17" y="90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147" name="Freeform 13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707" y="2079"/>
                        <a:ext cx="6" cy="16"/>
                      </a:xfrm>
                      <a:custGeom>
                        <a:avLst/>
                        <a:gdLst>
                          <a:gd name="T0" fmla="*/ 43 w 43"/>
                          <a:gd name="T1" fmla="*/ 0 h 98"/>
                          <a:gd name="T2" fmla="*/ 22 w 43"/>
                          <a:gd name="T3" fmla="*/ 4 h 98"/>
                          <a:gd name="T4" fmla="*/ 9 w 43"/>
                          <a:gd name="T5" fmla="*/ 13 h 98"/>
                          <a:gd name="T6" fmla="*/ 0 w 43"/>
                          <a:gd name="T7" fmla="*/ 41 h 98"/>
                          <a:gd name="T8" fmla="*/ 6 w 43"/>
                          <a:gd name="T9" fmla="*/ 74 h 98"/>
                          <a:gd name="T10" fmla="*/ 13 w 43"/>
                          <a:gd name="T11" fmla="*/ 89 h 98"/>
                          <a:gd name="T12" fmla="*/ 22 w 43"/>
                          <a:gd name="T13" fmla="*/ 98 h 9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43" h="98">
                            <a:moveTo>
                              <a:pt x="43" y="0"/>
                            </a:moveTo>
                            <a:lnTo>
                              <a:pt x="22" y="4"/>
                            </a:lnTo>
                            <a:lnTo>
                              <a:pt x="9" y="13"/>
                            </a:lnTo>
                            <a:lnTo>
                              <a:pt x="0" y="41"/>
                            </a:lnTo>
                            <a:lnTo>
                              <a:pt x="6" y="74"/>
                            </a:lnTo>
                            <a:lnTo>
                              <a:pt x="13" y="89"/>
                            </a:lnTo>
                            <a:lnTo>
                              <a:pt x="22" y="98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148" name="Freeform 13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713" y="2080"/>
                        <a:ext cx="5" cy="19"/>
                      </a:xfrm>
                      <a:custGeom>
                        <a:avLst/>
                        <a:gdLst>
                          <a:gd name="T0" fmla="*/ 34 w 34"/>
                          <a:gd name="T1" fmla="*/ 0 h 111"/>
                          <a:gd name="T2" fmla="*/ 16 w 34"/>
                          <a:gd name="T3" fmla="*/ 7 h 111"/>
                          <a:gd name="T4" fmla="*/ 5 w 34"/>
                          <a:gd name="T5" fmla="*/ 22 h 111"/>
                          <a:gd name="T6" fmla="*/ 0 w 34"/>
                          <a:gd name="T7" fmla="*/ 58 h 111"/>
                          <a:gd name="T8" fmla="*/ 8 w 34"/>
                          <a:gd name="T9" fmla="*/ 95 h 111"/>
                          <a:gd name="T10" fmla="*/ 24 w 34"/>
                          <a:gd name="T11" fmla="*/ 111 h 11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</a:cxnLst>
                        <a:rect l="0" t="0" r="r" b="b"/>
                        <a:pathLst>
                          <a:path w="34" h="111">
                            <a:moveTo>
                              <a:pt x="34" y="0"/>
                            </a:moveTo>
                            <a:lnTo>
                              <a:pt x="16" y="7"/>
                            </a:lnTo>
                            <a:lnTo>
                              <a:pt x="5" y="22"/>
                            </a:lnTo>
                            <a:lnTo>
                              <a:pt x="0" y="58"/>
                            </a:lnTo>
                            <a:lnTo>
                              <a:pt x="8" y="95"/>
                            </a:lnTo>
                            <a:lnTo>
                              <a:pt x="24" y="111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149" name="Freeform 13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720" y="2081"/>
                        <a:ext cx="2" cy="19"/>
                      </a:xfrm>
                      <a:custGeom>
                        <a:avLst/>
                        <a:gdLst>
                          <a:gd name="T0" fmla="*/ 20 w 20"/>
                          <a:gd name="T1" fmla="*/ 0 h 113"/>
                          <a:gd name="T2" fmla="*/ 8 w 20"/>
                          <a:gd name="T3" fmla="*/ 15 h 113"/>
                          <a:gd name="T4" fmla="*/ 1 w 20"/>
                          <a:gd name="T5" fmla="*/ 35 h 113"/>
                          <a:gd name="T6" fmla="*/ 0 w 20"/>
                          <a:gd name="T7" fmla="*/ 69 h 113"/>
                          <a:gd name="T8" fmla="*/ 12 w 20"/>
                          <a:gd name="T9" fmla="*/ 113 h 11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20" h="113">
                            <a:moveTo>
                              <a:pt x="20" y="0"/>
                            </a:moveTo>
                            <a:lnTo>
                              <a:pt x="8" y="15"/>
                            </a:lnTo>
                            <a:lnTo>
                              <a:pt x="1" y="35"/>
                            </a:lnTo>
                            <a:lnTo>
                              <a:pt x="0" y="69"/>
                            </a:lnTo>
                            <a:lnTo>
                              <a:pt x="12" y="113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150" name="Freeform 13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732" y="2079"/>
                        <a:ext cx="6" cy="18"/>
                      </a:xfrm>
                      <a:custGeom>
                        <a:avLst/>
                        <a:gdLst>
                          <a:gd name="T0" fmla="*/ 0 w 42"/>
                          <a:gd name="T1" fmla="*/ 0 h 106"/>
                          <a:gd name="T2" fmla="*/ 32 w 42"/>
                          <a:gd name="T3" fmla="*/ 27 h 106"/>
                          <a:gd name="T4" fmla="*/ 42 w 42"/>
                          <a:gd name="T5" fmla="*/ 62 h 106"/>
                          <a:gd name="T6" fmla="*/ 39 w 42"/>
                          <a:gd name="T7" fmla="*/ 92 h 106"/>
                          <a:gd name="T8" fmla="*/ 25 w 42"/>
                          <a:gd name="T9" fmla="*/ 106 h 10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42" h="106">
                            <a:moveTo>
                              <a:pt x="0" y="0"/>
                            </a:moveTo>
                            <a:lnTo>
                              <a:pt x="32" y="27"/>
                            </a:lnTo>
                            <a:lnTo>
                              <a:pt x="42" y="62"/>
                            </a:lnTo>
                            <a:lnTo>
                              <a:pt x="39" y="92"/>
                            </a:lnTo>
                            <a:lnTo>
                              <a:pt x="25" y="106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151" name="Freeform 14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729" y="2080"/>
                        <a:ext cx="4" cy="18"/>
                      </a:xfrm>
                      <a:custGeom>
                        <a:avLst/>
                        <a:gdLst>
                          <a:gd name="T0" fmla="*/ 0 w 28"/>
                          <a:gd name="T1" fmla="*/ 0 h 110"/>
                          <a:gd name="T2" fmla="*/ 21 w 28"/>
                          <a:gd name="T3" fmla="*/ 21 h 110"/>
                          <a:gd name="T4" fmla="*/ 28 w 28"/>
                          <a:gd name="T5" fmla="*/ 53 h 110"/>
                          <a:gd name="T6" fmla="*/ 25 w 28"/>
                          <a:gd name="T7" fmla="*/ 87 h 110"/>
                          <a:gd name="T8" fmla="*/ 12 w 28"/>
                          <a:gd name="T9" fmla="*/ 110 h 11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28" h="110">
                            <a:moveTo>
                              <a:pt x="0" y="0"/>
                            </a:moveTo>
                            <a:lnTo>
                              <a:pt x="21" y="21"/>
                            </a:lnTo>
                            <a:lnTo>
                              <a:pt x="28" y="53"/>
                            </a:lnTo>
                            <a:lnTo>
                              <a:pt x="25" y="87"/>
                            </a:lnTo>
                            <a:lnTo>
                              <a:pt x="12" y="110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152" name="Freeform 14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732" y="2078"/>
                        <a:ext cx="11" cy="15"/>
                      </a:xfrm>
                      <a:custGeom>
                        <a:avLst/>
                        <a:gdLst>
                          <a:gd name="T0" fmla="*/ 0 w 76"/>
                          <a:gd name="T1" fmla="*/ 0 h 95"/>
                          <a:gd name="T2" fmla="*/ 37 w 76"/>
                          <a:gd name="T3" fmla="*/ 1 h 95"/>
                          <a:gd name="T4" fmla="*/ 55 w 76"/>
                          <a:gd name="T5" fmla="*/ 12 h 95"/>
                          <a:gd name="T6" fmla="*/ 71 w 76"/>
                          <a:gd name="T7" fmla="*/ 34 h 95"/>
                          <a:gd name="T8" fmla="*/ 76 w 76"/>
                          <a:gd name="T9" fmla="*/ 67 h 95"/>
                          <a:gd name="T10" fmla="*/ 61 w 76"/>
                          <a:gd name="T11" fmla="*/ 95 h 9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</a:cxnLst>
                        <a:rect l="0" t="0" r="r" b="b"/>
                        <a:pathLst>
                          <a:path w="76" h="95">
                            <a:moveTo>
                              <a:pt x="0" y="0"/>
                            </a:moveTo>
                            <a:lnTo>
                              <a:pt x="37" y="1"/>
                            </a:lnTo>
                            <a:lnTo>
                              <a:pt x="55" y="12"/>
                            </a:lnTo>
                            <a:lnTo>
                              <a:pt x="71" y="34"/>
                            </a:lnTo>
                            <a:lnTo>
                              <a:pt x="76" y="67"/>
                            </a:lnTo>
                            <a:lnTo>
                              <a:pt x="61" y="95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153" name="Freeform 14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86" y="2023"/>
                        <a:ext cx="3" cy="11"/>
                      </a:xfrm>
                      <a:custGeom>
                        <a:avLst/>
                        <a:gdLst>
                          <a:gd name="T0" fmla="*/ 21 w 21"/>
                          <a:gd name="T1" fmla="*/ 0 h 65"/>
                          <a:gd name="T2" fmla="*/ 2 w 21"/>
                          <a:gd name="T3" fmla="*/ 26 h 65"/>
                          <a:gd name="T4" fmla="*/ 0 w 21"/>
                          <a:gd name="T5" fmla="*/ 45 h 65"/>
                          <a:gd name="T6" fmla="*/ 5 w 21"/>
                          <a:gd name="T7" fmla="*/ 65 h 6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21" h="65">
                            <a:moveTo>
                              <a:pt x="21" y="0"/>
                            </a:moveTo>
                            <a:lnTo>
                              <a:pt x="2" y="26"/>
                            </a:lnTo>
                            <a:lnTo>
                              <a:pt x="0" y="45"/>
                            </a:lnTo>
                            <a:lnTo>
                              <a:pt x="5" y="65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154" name="Freeform 14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90" y="2025"/>
                        <a:ext cx="3" cy="10"/>
                      </a:xfrm>
                      <a:custGeom>
                        <a:avLst/>
                        <a:gdLst>
                          <a:gd name="T0" fmla="*/ 24 w 24"/>
                          <a:gd name="T1" fmla="*/ 0 h 60"/>
                          <a:gd name="T2" fmla="*/ 1 w 24"/>
                          <a:gd name="T3" fmla="*/ 24 h 60"/>
                          <a:gd name="T4" fmla="*/ 0 w 24"/>
                          <a:gd name="T5" fmla="*/ 60 h 6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4" h="60">
                            <a:moveTo>
                              <a:pt x="24" y="0"/>
                            </a:moveTo>
                            <a:lnTo>
                              <a:pt x="1" y="24"/>
                            </a:lnTo>
                            <a:lnTo>
                              <a:pt x="0" y="60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155" name="Freeform 14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97" y="2030"/>
                        <a:ext cx="3" cy="10"/>
                      </a:xfrm>
                      <a:custGeom>
                        <a:avLst/>
                        <a:gdLst>
                          <a:gd name="T0" fmla="*/ 27 w 27"/>
                          <a:gd name="T1" fmla="*/ 0 h 57"/>
                          <a:gd name="T2" fmla="*/ 2 w 27"/>
                          <a:gd name="T3" fmla="*/ 24 h 57"/>
                          <a:gd name="T4" fmla="*/ 0 w 27"/>
                          <a:gd name="T5" fmla="*/ 57 h 5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7" h="57">
                            <a:moveTo>
                              <a:pt x="27" y="0"/>
                            </a:moveTo>
                            <a:lnTo>
                              <a:pt x="2" y="24"/>
                            </a:lnTo>
                            <a:lnTo>
                              <a:pt x="0" y="57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156" name="Freeform 14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93" y="2028"/>
                        <a:ext cx="3" cy="9"/>
                      </a:xfrm>
                      <a:custGeom>
                        <a:avLst/>
                        <a:gdLst>
                          <a:gd name="T0" fmla="*/ 25 w 25"/>
                          <a:gd name="T1" fmla="*/ 0 h 58"/>
                          <a:gd name="T2" fmla="*/ 2 w 25"/>
                          <a:gd name="T3" fmla="*/ 24 h 58"/>
                          <a:gd name="T4" fmla="*/ 0 w 25"/>
                          <a:gd name="T5" fmla="*/ 58 h 5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5" h="58">
                            <a:moveTo>
                              <a:pt x="25" y="0"/>
                            </a:moveTo>
                            <a:lnTo>
                              <a:pt x="2" y="24"/>
                            </a:lnTo>
                            <a:lnTo>
                              <a:pt x="0" y="58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157" name="Freeform 14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701" y="2034"/>
                        <a:ext cx="4" cy="9"/>
                      </a:xfrm>
                      <a:custGeom>
                        <a:avLst/>
                        <a:gdLst>
                          <a:gd name="T0" fmla="*/ 26 w 26"/>
                          <a:gd name="T1" fmla="*/ 0 h 52"/>
                          <a:gd name="T2" fmla="*/ 13 w 26"/>
                          <a:gd name="T3" fmla="*/ 4 h 52"/>
                          <a:gd name="T4" fmla="*/ 3 w 26"/>
                          <a:gd name="T5" fmla="*/ 20 h 52"/>
                          <a:gd name="T6" fmla="*/ 0 w 26"/>
                          <a:gd name="T7" fmla="*/ 52 h 5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26" h="52">
                            <a:moveTo>
                              <a:pt x="26" y="0"/>
                            </a:moveTo>
                            <a:lnTo>
                              <a:pt x="13" y="4"/>
                            </a:lnTo>
                            <a:lnTo>
                              <a:pt x="3" y="20"/>
                            </a:lnTo>
                            <a:lnTo>
                              <a:pt x="0" y="52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158" name="Freeform 14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704" y="2036"/>
                        <a:ext cx="3" cy="11"/>
                      </a:xfrm>
                      <a:custGeom>
                        <a:avLst/>
                        <a:gdLst>
                          <a:gd name="T0" fmla="*/ 21 w 21"/>
                          <a:gd name="T1" fmla="*/ 0 h 62"/>
                          <a:gd name="T2" fmla="*/ 2 w 21"/>
                          <a:gd name="T3" fmla="*/ 21 h 62"/>
                          <a:gd name="T4" fmla="*/ 0 w 21"/>
                          <a:gd name="T5" fmla="*/ 40 h 62"/>
                          <a:gd name="T6" fmla="*/ 6 w 21"/>
                          <a:gd name="T7" fmla="*/ 62 h 6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21" h="62">
                            <a:moveTo>
                              <a:pt x="21" y="0"/>
                            </a:moveTo>
                            <a:lnTo>
                              <a:pt x="2" y="21"/>
                            </a:lnTo>
                            <a:lnTo>
                              <a:pt x="0" y="40"/>
                            </a:lnTo>
                            <a:lnTo>
                              <a:pt x="6" y="62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159" name="Freeform 14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709" y="2040"/>
                        <a:ext cx="3" cy="8"/>
                      </a:xfrm>
                      <a:custGeom>
                        <a:avLst/>
                        <a:gdLst>
                          <a:gd name="T0" fmla="*/ 17 w 17"/>
                          <a:gd name="T1" fmla="*/ 0 h 50"/>
                          <a:gd name="T2" fmla="*/ 1 w 17"/>
                          <a:gd name="T3" fmla="*/ 20 h 50"/>
                          <a:gd name="T4" fmla="*/ 0 w 17"/>
                          <a:gd name="T5" fmla="*/ 50 h 5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17" h="50">
                            <a:moveTo>
                              <a:pt x="17" y="0"/>
                            </a:moveTo>
                            <a:lnTo>
                              <a:pt x="1" y="20"/>
                            </a:lnTo>
                            <a:lnTo>
                              <a:pt x="0" y="50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160" name="Freeform 14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714" y="2042"/>
                        <a:ext cx="3" cy="10"/>
                      </a:xfrm>
                      <a:custGeom>
                        <a:avLst/>
                        <a:gdLst>
                          <a:gd name="T0" fmla="*/ 24 w 24"/>
                          <a:gd name="T1" fmla="*/ 0 h 61"/>
                          <a:gd name="T2" fmla="*/ 3 w 24"/>
                          <a:gd name="T3" fmla="*/ 21 h 61"/>
                          <a:gd name="T4" fmla="*/ 0 w 24"/>
                          <a:gd name="T5" fmla="*/ 40 h 61"/>
                          <a:gd name="T6" fmla="*/ 5 w 24"/>
                          <a:gd name="T7" fmla="*/ 61 h 6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24" h="61">
                            <a:moveTo>
                              <a:pt x="24" y="0"/>
                            </a:moveTo>
                            <a:lnTo>
                              <a:pt x="3" y="21"/>
                            </a:lnTo>
                            <a:lnTo>
                              <a:pt x="0" y="40"/>
                            </a:lnTo>
                            <a:lnTo>
                              <a:pt x="5" y="61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161" name="Freeform 15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718" y="2044"/>
                        <a:ext cx="3" cy="10"/>
                      </a:xfrm>
                      <a:custGeom>
                        <a:avLst/>
                        <a:gdLst>
                          <a:gd name="T0" fmla="*/ 22 w 22"/>
                          <a:gd name="T1" fmla="*/ 0 h 60"/>
                          <a:gd name="T2" fmla="*/ 1 w 22"/>
                          <a:gd name="T3" fmla="*/ 21 h 60"/>
                          <a:gd name="T4" fmla="*/ 0 w 22"/>
                          <a:gd name="T5" fmla="*/ 39 h 60"/>
                          <a:gd name="T6" fmla="*/ 5 w 22"/>
                          <a:gd name="T7" fmla="*/ 60 h 6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22" h="60">
                            <a:moveTo>
                              <a:pt x="22" y="0"/>
                            </a:moveTo>
                            <a:lnTo>
                              <a:pt x="1" y="21"/>
                            </a:lnTo>
                            <a:lnTo>
                              <a:pt x="0" y="39"/>
                            </a:lnTo>
                            <a:lnTo>
                              <a:pt x="5" y="60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162" name="Freeform 15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722" y="2047"/>
                        <a:ext cx="4" cy="10"/>
                      </a:xfrm>
                      <a:custGeom>
                        <a:avLst/>
                        <a:gdLst>
                          <a:gd name="T0" fmla="*/ 29 w 29"/>
                          <a:gd name="T1" fmla="*/ 0 h 61"/>
                          <a:gd name="T2" fmla="*/ 15 w 29"/>
                          <a:gd name="T3" fmla="*/ 5 h 61"/>
                          <a:gd name="T4" fmla="*/ 6 w 29"/>
                          <a:gd name="T5" fmla="*/ 19 h 61"/>
                          <a:gd name="T6" fmla="*/ 0 w 29"/>
                          <a:gd name="T7" fmla="*/ 39 h 61"/>
                          <a:gd name="T8" fmla="*/ 2 w 29"/>
                          <a:gd name="T9" fmla="*/ 61 h 6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29" h="61">
                            <a:moveTo>
                              <a:pt x="29" y="0"/>
                            </a:moveTo>
                            <a:lnTo>
                              <a:pt x="15" y="5"/>
                            </a:lnTo>
                            <a:lnTo>
                              <a:pt x="6" y="19"/>
                            </a:lnTo>
                            <a:lnTo>
                              <a:pt x="0" y="39"/>
                            </a:lnTo>
                            <a:lnTo>
                              <a:pt x="2" y="61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163" name="Freeform 15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742" y="2059"/>
                        <a:ext cx="5" cy="15"/>
                      </a:xfrm>
                      <a:custGeom>
                        <a:avLst/>
                        <a:gdLst>
                          <a:gd name="T0" fmla="*/ 37 w 37"/>
                          <a:gd name="T1" fmla="*/ 0 h 89"/>
                          <a:gd name="T2" fmla="*/ 19 w 37"/>
                          <a:gd name="T3" fmla="*/ 11 h 89"/>
                          <a:gd name="T4" fmla="*/ 4 w 37"/>
                          <a:gd name="T5" fmla="*/ 34 h 89"/>
                          <a:gd name="T6" fmla="*/ 0 w 37"/>
                          <a:gd name="T7" fmla="*/ 62 h 89"/>
                          <a:gd name="T8" fmla="*/ 12 w 37"/>
                          <a:gd name="T9" fmla="*/ 89 h 8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37" h="89">
                            <a:moveTo>
                              <a:pt x="37" y="0"/>
                            </a:moveTo>
                            <a:lnTo>
                              <a:pt x="19" y="11"/>
                            </a:lnTo>
                            <a:lnTo>
                              <a:pt x="4" y="34"/>
                            </a:lnTo>
                            <a:lnTo>
                              <a:pt x="0" y="62"/>
                            </a:lnTo>
                            <a:lnTo>
                              <a:pt x="12" y="89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164" name="Freeform 15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726" y="2050"/>
                        <a:ext cx="5" cy="11"/>
                      </a:xfrm>
                      <a:custGeom>
                        <a:avLst/>
                        <a:gdLst>
                          <a:gd name="T0" fmla="*/ 31 w 31"/>
                          <a:gd name="T1" fmla="*/ 0 h 65"/>
                          <a:gd name="T2" fmla="*/ 14 w 31"/>
                          <a:gd name="T3" fmla="*/ 5 h 65"/>
                          <a:gd name="T4" fmla="*/ 3 w 31"/>
                          <a:gd name="T5" fmla="*/ 21 h 65"/>
                          <a:gd name="T6" fmla="*/ 0 w 31"/>
                          <a:gd name="T7" fmla="*/ 65 h 6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31" h="65">
                            <a:moveTo>
                              <a:pt x="31" y="0"/>
                            </a:moveTo>
                            <a:lnTo>
                              <a:pt x="14" y="5"/>
                            </a:lnTo>
                            <a:lnTo>
                              <a:pt x="3" y="21"/>
                            </a:lnTo>
                            <a:lnTo>
                              <a:pt x="0" y="65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165" name="Freeform 15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731" y="2054"/>
                        <a:ext cx="5" cy="11"/>
                      </a:xfrm>
                      <a:custGeom>
                        <a:avLst/>
                        <a:gdLst>
                          <a:gd name="T0" fmla="*/ 38 w 38"/>
                          <a:gd name="T1" fmla="*/ 0 h 69"/>
                          <a:gd name="T2" fmla="*/ 22 w 38"/>
                          <a:gd name="T3" fmla="*/ 6 h 69"/>
                          <a:gd name="T4" fmla="*/ 7 w 38"/>
                          <a:gd name="T5" fmla="*/ 25 h 69"/>
                          <a:gd name="T6" fmla="*/ 0 w 38"/>
                          <a:gd name="T7" fmla="*/ 47 h 69"/>
                          <a:gd name="T8" fmla="*/ 1 w 38"/>
                          <a:gd name="T9" fmla="*/ 69 h 6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38" h="69">
                            <a:moveTo>
                              <a:pt x="38" y="0"/>
                            </a:moveTo>
                            <a:lnTo>
                              <a:pt x="22" y="6"/>
                            </a:lnTo>
                            <a:lnTo>
                              <a:pt x="7" y="25"/>
                            </a:lnTo>
                            <a:lnTo>
                              <a:pt x="0" y="47"/>
                            </a:lnTo>
                            <a:lnTo>
                              <a:pt x="1" y="69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166" name="Freeform 15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736" y="2056"/>
                        <a:ext cx="6" cy="13"/>
                      </a:xfrm>
                      <a:custGeom>
                        <a:avLst/>
                        <a:gdLst>
                          <a:gd name="T0" fmla="*/ 43 w 43"/>
                          <a:gd name="T1" fmla="*/ 0 h 75"/>
                          <a:gd name="T2" fmla="*/ 23 w 43"/>
                          <a:gd name="T3" fmla="*/ 8 h 75"/>
                          <a:gd name="T4" fmla="*/ 8 w 43"/>
                          <a:gd name="T5" fmla="*/ 27 h 75"/>
                          <a:gd name="T6" fmla="*/ 0 w 43"/>
                          <a:gd name="T7" fmla="*/ 51 h 75"/>
                          <a:gd name="T8" fmla="*/ 1 w 43"/>
                          <a:gd name="T9" fmla="*/ 75 h 7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43" h="75">
                            <a:moveTo>
                              <a:pt x="43" y="0"/>
                            </a:moveTo>
                            <a:lnTo>
                              <a:pt x="23" y="8"/>
                            </a:lnTo>
                            <a:lnTo>
                              <a:pt x="8" y="27"/>
                            </a:lnTo>
                            <a:lnTo>
                              <a:pt x="0" y="51"/>
                            </a:lnTo>
                            <a:lnTo>
                              <a:pt x="1" y="75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167" name="Freeform 15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719" y="2014"/>
                        <a:ext cx="2" cy="11"/>
                      </a:xfrm>
                      <a:custGeom>
                        <a:avLst/>
                        <a:gdLst>
                          <a:gd name="T0" fmla="*/ 10 w 10"/>
                          <a:gd name="T1" fmla="*/ 0 h 64"/>
                          <a:gd name="T2" fmla="*/ 0 w 10"/>
                          <a:gd name="T3" fmla="*/ 32 h 64"/>
                          <a:gd name="T4" fmla="*/ 0 w 10"/>
                          <a:gd name="T5" fmla="*/ 49 h 64"/>
                          <a:gd name="T6" fmla="*/ 8 w 10"/>
                          <a:gd name="T7" fmla="*/ 64 h 6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10" h="64">
                            <a:moveTo>
                              <a:pt x="10" y="0"/>
                            </a:moveTo>
                            <a:lnTo>
                              <a:pt x="0" y="32"/>
                            </a:lnTo>
                            <a:lnTo>
                              <a:pt x="0" y="49"/>
                            </a:lnTo>
                            <a:lnTo>
                              <a:pt x="8" y="64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168" name="Freeform 15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723" y="2014"/>
                        <a:ext cx="2" cy="12"/>
                      </a:xfrm>
                      <a:custGeom>
                        <a:avLst/>
                        <a:gdLst>
                          <a:gd name="T0" fmla="*/ 14 w 14"/>
                          <a:gd name="T1" fmla="*/ 0 h 70"/>
                          <a:gd name="T2" fmla="*/ 6 w 14"/>
                          <a:gd name="T3" fmla="*/ 11 h 70"/>
                          <a:gd name="T4" fmla="*/ 0 w 14"/>
                          <a:gd name="T5" fmla="*/ 31 h 70"/>
                          <a:gd name="T6" fmla="*/ 1 w 14"/>
                          <a:gd name="T7" fmla="*/ 52 h 70"/>
                          <a:gd name="T8" fmla="*/ 8 w 14"/>
                          <a:gd name="T9" fmla="*/ 70 h 7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4" h="70">
                            <a:moveTo>
                              <a:pt x="14" y="0"/>
                            </a:moveTo>
                            <a:lnTo>
                              <a:pt x="6" y="11"/>
                            </a:lnTo>
                            <a:lnTo>
                              <a:pt x="0" y="31"/>
                            </a:lnTo>
                            <a:lnTo>
                              <a:pt x="1" y="52"/>
                            </a:lnTo>
                            <a:lnTo>
                              <a:pt x="8" y="70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169" name="Freeform 15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728" y="2015"/>
                        <a:ext cx="2" cy="12"/>
                      </a:xfrm>
                      <a:custGeom>
                        <a:avLst/>
                        <a:gdLst>
                          <a:gd name="T0" fmla="*/ 17 w 17"/>
                          <a:gd name="T1" fmla="*/ 0 h 69"/>
                          <a:gd name="T2" fmla="*/ 7 w 17"/>
                          <a:gd name="T3" fmla="*/ 9 h 69"/>
                          <a:gd name="T4" fmla="*/ 0 w 17"/>
                          <a:gd name="T5" fmla="*/ 29 h 69"/>
                          <a:gd name="T6" fmla="*/ 0 w 17"/>
                          <a:gd name="T7" fmla="*/ 50 h 69"/>
                          <a:gd name="T8" fmla="*/ 5 w 17"/>
                          <a:gd name="T9" fmla="*/ 69 h 6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7" h="69">
                            <a:moveTo>
                              <a:pt x="17" y="0"/>
                            </a:moveTo>
                            <a:lnTo>
                              <a:pt x="7" y="9"/>
                            </a:lnTo>
                            <a:lnTo>
                              <a:pt x="0" y="29"/>
                            </a:lnTo>
                            <a:lnTo>
                              <a:pt x="0" y="50"/>
                            </a:lnTo>
                            <a:lnTo>
                              <a:pt x="5" y="69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170" name="Freeform 15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732" y="2016"/>
                        <a:ext cx="3" cy="11"/>
                      </a:xfrm>
                      <a:custGeom>
                        <a:avLst/>
                        <a:gdLst>
                          <a:gd name="T0" fmla="*/ 22 w 22"/>
                          <a:gd name="T1" fmla="*/ 0 h 69"/>
                          <a:gd name="T2" fmla="*/ 4 w 22"/>
                          <a:gd name="T3" fmla="*/ 26 h 69"/>
                          <a:gd name="T4" fmla="*/ 0 w 22"/>
                          <a:gd name="T5" fmla="*/ 49 h 69"/>
                          <a:gd name="T6" fmla="*/ 6 w 22"/>
                          <a:gd name="T7" fmla="*/ 69 h 6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22" h="69">
                            <a:moveTo>
                              <a:pt x="22" y="0"/>
                            </a:moveTo>
                            <a:lnTo>
                              <a:pt x="4" y="26"/>
                            </a:lnTo>
                            <a:lnTo>
                              <a:pt x="0" y="49"/>
                            </a:lnTo>
                            <a:lnTo>
                              <a:pt x="6" y="69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171" name="Freeform 16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736" y="2017"/>
                        <a:ext cx="3" cy="11"/>
                      </a:xfrm>
                      <a:custGeom>
                        <a:avLst/>
                        <a:gdLst>
                          <a:gd name="T0" fmla="*/ 23 w 23"/>
                          <a:gd name="T1" fmla="*/ 0 h 63"/>
                          <a:gd name="T2" fmla="*/ 13 w 23"/>
                          <a:gd name="T3" fmla="*/ 7 h 63"/>
                          <a:gd name="T4" fmla="*/ 3 w 23"/>
                          <a:gd name="T5" fmla="*/ 24 h 63"/>
                          <a:gd name="T6" fmla="*/ 0 w 23"/>
                          <a:gd name="T7" fmla="*/ 43 h 63"/>
                          <a:gd name="T8" fmla="*/ 6 w 23"/>
                          <a:gd name="T9" fmla="*/ 63 h 6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23" h="63">
                            <a:moveTo>
                              <a:pt x="23" y="0"/>
                            </a:moveTo>
                            <a:lnTo>
                              <a:pt x="13" y="7"/>
                            </a:lnTo>
                            <a:lnTo>
                              <a:pt x="3" y="24"/>
                            </a:lnTo>
                            <a:lnTo>
                              <a:pt x="0" y="43"/>
                            </a:lnTo>
                            <a:lnTo>
                              <a:pt x="6" y="63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172" name="Freeform 16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740" y="2018"/>
                        <a:ext cx="3" cy="12"/>
                      </a:xfrm>
                      <a:custGeom>
                        <a:avLst/>
                        <a:gdLst>
                          <a:gd name="T0" fmla="*/ 23 w 23"/>
                          <a:gd name="T1" fmla="*/ 0 h 70"/>
                          <a:gd name="T2" fmla="*/ 13 w 23"/>
                          <a:gd name="T3" fmla="*/ 7 h 70"/>
                          <a:gd name="T4" fmla="*/ 2 w 23"/>
                          <a:gd name="T5" fmla="*/ 25 h 70"/>
                          <a:gd name="T6" fmla="*/ 0 w 23"/>
                          <a:gd name="T7" fmla="*/ 47 h 70"/>
                          <a:gd name="T8" fmla="*/ 13 w 23"/>
                          <a:gd name="T9" fmla="*/ 70 h 7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23" h="70">
                            <a:moveTo>
                              <a:pt x="23" y="0"/>
                            </a:moveTo>
                            <a:lnTo>
                              <a:pt x="13" y="7"/>
                            </a:lnTo>
                            <a:lnTo>
                              <a:pt x="2" y="25"/>
                            </a:lnTo>
                            <a:lnTo>
                              <a:pt x="0" y="47"/>
                            </a:lnTo>
                            <a:lnTo>
                              <a:pt x="13" y="70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173" name="Freeform 16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745" y="2019"/>
                        <a:ext cx="3" cy="12"/>
                      </a:xfrm>
                      <a:custGeom>
                        <a:avLst/>
                        <a:gdLst>
                          <a:gd name="T0" fmla="*/ 24 w 24"/>
                          <a:gd name="T1" fmla="*/ 0 h 75"/>
                          <a:gd name="T2" fmla="*/ 10 w 24"/>
                          <a:gd name="T3" fmla="*/ 13 h 75"/>
                          <a:gd name="T4" fmla="*/ 1 w 24"/>
                          <a:gd name="T5" fmla="*/ 34 h 75"/>
                          <a:gd name="T6" fmla="*/ 0 w 24"/>
                          <a:gd name="T7" fmla="*/ 56 h 75"/>
                          <a:gd name="T8" fmla="*/ 9 w 24"/>
                          <a:gd name="T9" fmla="*/ 75 h 7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24" h="75">
                            <a:moveTo>
                              <a:pt x="24" y="0"/>
                            </a:moveTo>
                            <a:lnTo>
                              <a:pt x="10" y="13"/>
                            </a:lnTo>
                            <a:lnTo>
                              <a:pt x="1" y="34"/>
                            </a:lnTo>
                            <a:lnTo>
                              <a:pt x="0" y="56"/>
                            </a:lnTo>
                            <a:lnTo>
                              <a:pt x="9" y="75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174" name="Freeform 16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749" y="2019"/>
                        <a:ext cx="4" cy="14"/>
                      </a:xfrm>
                      <a:custGeom>
                        <a:avLst/>
                        <a:gdLst>
                          <a:gd name="T0" fmla="*/ 26 w 26"/>
                          <a:gd name="T1" fmla="*/ 0 h 85"/>
                          <a:gd name="T2" fmla="*/ 14 w 26"/>
                          <a:gd name="T3" fmla="*/ 12 h 85"/>
                          <a:gd name="T4" fmla="*/ 3 w 26"/>
                          <a:gd name="T5" fmla="*/ 35 h 85"/>
                          <a:gd name="T6" fmla="*/ 0 w 26"/>
                          <a:gd name="T7" fmla="*/ 61 h 85"/>
                          <a:gd name="T8" fmla="*/ 10 w 26"/>
                          <a:gd name="T9" fmla="*/ 85 h 8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26" h="85">
                            <a:moveTo>
                              <a:pt x="26" y="0"/>
                            </a:moveTo>
                            <a:lnTo>
                              <a:pt x="14" y="12"/>
                            </a:lnTo>
                            <a:lnTo>
                              <a:pt x="3" y="35"/>
                            </a:lnTo>
                            <a:lnTo>
                              <a:pt x="0" y="61"/>
                            </a:lnTo>
                            <a:lnTo>
                              <a:pt x="10" y="85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175" name="Freeform 16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754" y="2020"/>
                        <a:ext cx="5" cy="13"/>
                      </a:xfrm>
                      <a:custGeom>
                        <a:avLst/>
                        <a:gdLst>
                          <a:gd name="T0" fmla="*/ 33 w 33"/>
                          <a:gd name="T1" fmla="*/ 0 h 81"/>
                          <a:gd name="T2" fmla="*/ 17 w 33"/>
                          <a:gd name="T3" fmla="*/ 5 h 81"/>
                          <a:gd name="T4" fmla="*/ 4 w 33"/>
                          <a:gd name="T5" fmla="*/ 26 h 81"/>
                          <a:gd name="T6" fmla="*/ 0 w 33"/>
                          <a:gd name="T7" fmla="*/ 53 h 81"/>
                          <a:gd name="T8" fmla="*/ 9 w 33"/>
                          <a:gd name="T9" fmla="*/ 81 h 8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33" h="81">
                            <a:moveTo>
                              <a:pt x="33" y="0"/>
                            </a:moveTo>
                            <a:lnTo>
                              <a:pt x="17" y="5"/>
                            </a:lnTo>
                            <a:lnTo>
                              <a:pt x="4" y="26"/>
                            </a:lnTo>
                            <a:lnTo>
                              <a:pt x="0" y="53"/>
                            </a:lnTo>
                            <a:lnTo>
                              <a:pt x="9" y="81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176" name="Freeform 16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758" y="2022"/>
                        <a:ext cx="6" cy="12"/>
                      </a:xfrm>
                      <a:custGeom>
                        <a:avLst/>
                        <a:gdLst>
                          <a:gd name="T0" fmla="*/ 40 w 40"/>
                          <a:gd name="T1" fmla="*/ 0 h 75"/>
                          <a:gd name="T2" fmla="*/ 20 w 40"/>
                          <a:gd name="T3" fmla="*/ 3 h 75"/>
                          <a:gd name="T4" fmla="*/ 6 w 40"/>
                          <a:gd name="T5" fmla="*/ 23 h 75"/>
                          <a:gd name="T6" fmla="*/ 0 w 40"/>
                          <a:gd name="T7" fmla="*/ 50 h 75"/>
                          <a:gd name="T8" fmla="*/ 4 w 40"/>
                          <a:gd name="T9" fmla="*/ 75 h 7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40" h="75">
                            <a:moveTo>
                              <a:pt x="40" y="0"/>
                            </a:moveTo>
                            <a:lnTo>
                              <a:pt x="20" y="3"/>
                            </a:lnTo>
                            <a:lnTo>
                              <a:pt x="6" y="23"/>
                            </a:lnTo>
                            <a:lnTo>
                              <a:pt x="0" y="50"/>
                            </a:lnTo>
                            <a:lnTo>
                              <a:pt x="4" y="75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177" name="Freeform 16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762" y="2024"/>
                        <a:ext cx="7" cy="13"/>
                      </a:xfrm>
                      <a:custGeom>
                        <a:avLst/>
                        <a:gdLst>
                          <a:gd name="T0" fmla="*/ 53 w 53"/>
                          <a:gd name="T1" fmla="*/ 0 h 74"/>
                          <a:gd name="T2" fmla="*/ 28 w 53"/>
                          <a:gd name="T3" fmla="*/ 1 h 74"/>
                          <a:gd name="T4" fmla="*/ 8 w 53"/>
                          <a:gd name="T5" fmla="*/ 21 h 74"/>
                          <a:gd name="T6" fmla="*/ 0 w 53"/>
                          <a:gd name="T7" fmla="*/ 48 h 74"/>
                          <a:gd name="T8" fmla="*/ 2 w 53"/>
                          <a:gd name="T9" fmla="*/ 74 h 7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53" h="74">
                            <a:moveTo>
                              <a:pt x="53" y="0"/>
                            </a:moveTo>
                            <a:lnTo>
                              <a:pt x="28" y="1"/>
                            </a:lnTo>
                            <a:lnTo>
                              <a:pt x="8" y="21"/>
                            </a:lnTo>
                            <a:lnTo>
                              <a:pt x="0" y="48"/>
                            </a:lnTo>
                            <a:lnTo>
                              <a:pt x="2" y="74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178" name="Freeform 16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766" y="2027"/>
                        <a:ext cx="8" cy="11"/>
                      </a:xfrm>
                      <a:custGeom>
                        <a:avLst/>
                        <a:gdLst>
                          <a:gd name="T0" fmla="*/ 60 w 60"/>
                          <a:gd name="T1" fmla="*/ 2 h 64"/>
                          <a:gd name="T2" fmla="*/ 35 w 60"/>
                          <a:gd name="T3" fmla="*/ 0 h 64"/>
                          <a:gd name="T4" fmla="*/ 15 w 60"/>
                          <a:gd name="T5" fmla="*/ 13 h 64"/>
                          <a:gd name="T6" fmla="*/ 2 w 60"/>
                          <a:gd name="T7" fmla="*/ 36 h 64"/>
                          <a:gd name="T8" fmla="*/ 0 w 60"/>
                          <a:gd name="T9" fmla="*/ 64 h 6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60" h="64">
                            <a:moveTo>
                              <a:pt x="60" y="2"/>
                            </a:moveTo>
                            <a:lnTo>
                              <a:pt x="35" y="0"/>
                            </a:lnTo>
                            <a:lnTo>
                              <a:pt x="15" y="13"/>
                            </a:lnTo>
                            <a:lnTo>
                              <a:pt x="2" y="36"/>
                            </a:lnTo>
                            <a:lnTo>
                              <a:pt x="0" y="64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179" name="Freeform 16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767" y="2031"/>
                        <a:ext cx="11" cy="9"/>
                      </a:xfrm>
                      <a:custGeom>
                        <a:avLst/>
                        <a:gdLst>
                          <a:gd name="T0" fmla="*/ 73 w 73"/>
                          <a:gd name="T1" fmla="*/ 9 h 52"/>
                          <a:gd name="T2" fmla="*/ 48 w 73"/>
                          <a:gd name="T3" fmla="*/ 0 h 52"/>
                          <a:gd name="T4" fmla="*/ 24 w 73"/>
                          <a:gd name="T5" fmla="*/ 9 h 52"/>
                          <a:gd name="T6" fmla="*/ 8 w 73"/>
                          <a:gd name="T7" fmla="*/ 29 h 52"/>
                          <a:gd name="T8" fmla="*/ 0 w 73"/>
                          <a:gd name="T9" fmla="*/ 52 h 5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73" h="52">
                            <a:moveTo>
                              <a:pt x="73" y="9"/>
                            </a:moveTo>
                            <a:lnTo>
                              <a:pt x="48" y="0"/>
                            </a:lnTo>
                            <a:lnTo>
                              <a:pt x="24" y="9"/>
                            </a:lnTo>
                            <a:lnTo>
                              <a:pt x="8" y="29"/>
                            </a:lnTo>
                            <a:lnTo>
                              <a:pt x="0" y="52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180" name="Freeform 16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770" y="2035"/>
                        <a:ext cx="10" cy="9"/>
                      </a:xfrm>
                      <a:custGeom>
                        <a:avLst/>
                        <a:gdLst>
                          <a:gd name="T0" fmla="*/ 74 w 74"/>
                          <a:gd name="T1" fmla="*/ 13 h 51"/>
                          <a:gd name="T2" fmla="*/ 64 w 74"/>
                          <a:gd name="T3" fmla="*/ 2 h 51"/>
                          <a:gd name="T4" fmla="*/ 51 w 74"/>
                          <a:gd name="T5" fmla="*/ 0 h 51"/>
                          <a:gd name="T6" fmla="*/ 26 w 74"/>
                          <a:gd name="T7" fmla="*/ 8 h 51"/>
                          <a:gd name="T8" fmla="*/ 6 w 74"/>
                          <a:gd name="T9" fmla="*/ 29 h 51"/>
                          <a:gd name="T10" fmla="*/ 0 w 74"/>
                          <a:gd name="T11" fmla="*/ 51 h 5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</a:cxnLst>
                        <a:rect l="0" t="0" r="r" b="b"/>
                        <a:pathLst>
                          <a:path w="74" h="51">
                            <a:moveTo>
                              <a:pt x="74" y="13"/>
                            </a:moveTo>
                            <a:lnTo>
                              <a:pt x="64" y="2"/>
                            </a:lnTo>
                            <a:lnTo>
                              <a:pt x="51" y="0"/>
                            </a:lnTo>
                            <a:lnTo>
                              <a:pt x="26" y="8"/>
                            </a:lnTo>
                            <a:lnTo>
                              <a:pt x="6" y="29"/>
                            </a:lnTo>
                            <a:lnTo>
                              <a:pt x="0" y="51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181" name="Freeform 17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770" y="2041"/>
                        <a:ext cx="14" cy="7"/>
                      </a:xfrm>
                      <a:custGeom>
                        <a:avLst/>
                        <a:gdLst>
                          <a:gd name="T0" fmla="*/ 0 w 99"/>
                          <a:gd name="T1" fmla="*/ 37 h 37"/>
                          <a:gd name="T2" fmla="*/ 20 w 99"/>
                          <a:gd name="T3" fmla="*/ 11 h 37"/>
                          <a:gd name="T4" fmla="*/ 50 w 99"/>
                          <a:gd name="T5" fmla="*/ 0 h 37"/>
                          <a:gd name="T6" fmla="*/ 80 w 99"/>
                          <a:gd name="T7" fmla="*/ 1 h 37"/>
                          <a:gd name="T8" fmla="*/ 99 w 99"/>
                          <a:gd name="T9" fmla="*/ 13 h 3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99" h="37">
                            <a:moveTo>
                              <a:pt x="0" y="37"/>
                            </a:moveTo>
                            <a:lnTo>
                              <a:pt x="20" y="11"/>
                            </a:lnTo>
                            <a:lnTo>
                              <a:pt x="50" y="0"/>
                            </a:lnTo>
                            <a:lnTo>
                              <a:pt x="80" y="1"/>
                            </a:lnTo>
                            <a:lnTo>
                              <a:pt x="99" y="13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182" name="Freeform 17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771" y="2046"/>
                        <a:ext cx="15" cy="5"/>
                      </a:xfrm>
                      <a:custGeom>
                        <a:avLst/>
                        <a:gdLst>
                          <a:gd name="T0" fmla="*/ 0 w 105"/>
                          <a:gd name="T1" fmla="*/ 29 h 29"/>
                          <a:gd name="T2" fmla="*/ 22 w 105"/>
                          <a:gd name="T3" fmla="*/ 14 h 29"/>
                          <a:gd name="T4" fmla="*/ 53 w 105"/>
                          <a:gd name="T5" fmla="*/ 1 h 29"/>
                          <a:gd name="T6" fmla="*/ 83 w 105"/>
                          <a:gd name="T7" fmla="*/ 0 h 29"/>
                          <a:gd name="T8" fmla="*/ 96 w 105"/>
                          <a:gd name="T9" fmla="*/ 9 h 29"/>
                          <a:gd name="T10" fmla="*/ 105 w 105"/>
                          <a:gd name="T11" fmla="*/ 27 h 2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</a:cxnLst>
                        <a:rect l="0" t="0" r="r" b="b"/>
                        <a:pathLst>
                          <a:path w="105" h="29">
                            <a:moveTo>
                              <a:pt x="0" y="29"/>
                            </a:moveTo>
                            <a:lnTo>
                              <a:pt x="22" y="14"/>
                            </a:lnTo>
                            <a:lnTo>
                              <a:pt x="53" y="1"/>
                            </a:lnTo>
                            <a:lnTo>
                              <a:pt x="83" y="0"/>
                            </a:lnTo>
                            <a:lnTo>
                              <a:pt x="96" y="9"/>
                            </a:lnTo>
                            <a:lnTo>
                              <a:pt x="105" y="27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183" name="Freeform 17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773" y="2052"/>
                        <a:ext cx="14" cy="5"/>
                      </a:xfrm>
                      <a:custGeom>
                        <a:avLst/>
                        <a:gdLst>
                          <a:gd name="T0" fmla="*/ 102 w 102"/>
                          <a:gd name="T1" fmla="*/ 31 h 31"/>
                          <a:gd name="T2" fmla="*/ 79 w 102"/>
                          <a:gd name="T3" fmla="*/ 5 h 31"/>
                          <a:gd name="T4" fmla="*/ 52 w 102"/>
                          <a:gd name="T5" fmla="*/ 0 h 31"/>
                          <a:gd name="T6" fmla="*/ 0 w 102"/>
                          <a:gd name="T7" fmla="*/ 14 h 3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102" h="31">
                            <a:moveTo>
                              <a:pt x="102" y="31"/>
                            </a:moveTo>
                            <a:lnTo>
                              <a:pt x="79" y="5"/>
                            </a:lnTo>
                            <a:lnTo>
                              <a:pt x="52" y="0"/>
                            </a:lnTo>
                            <a:lnTo>
                              <a:pt x="0" y="14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184" name="Freeform 17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773" y="2056"/>
                        <a:ext cx="14" cy="11"/>
                      </a:xfrm>
                      <a:custGeom>
                        <a:avLst/>
                        <a:gdLst>
                          <a:gd name="T0" fmla="*/ 0 w 96"/>
                          <a:gd name="T1" fmla="*/ 8 h 63"/>
                          <a:gd name="T2" fmla="*/ 29 w 96"/>
                          <a:gd name="T3" fmla="*/ 0 h 63"/>
                          <a:gd name="T4" fmla="*/ 58 w 96"/>
                          <a:gd name="T5" fmla="*/ 7 h 63"/>
                          <a:gd name="T6" fmla="*/ 82 w 96"/>
                          <a:gd name="T7" fmla="*/ 27 h 63"/>
                          <a:gd name="T8" fmla="*/ 96 w 96"/>
                          <a:gd name="T9" fmla="*/ 63 h 6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96" h="63">
                            <a:moveTo>
                              <a:pt x="0" y="8"/>
                            </a:moveTo>
                            <a:lnTo>
                              <a:pt x="29" y="0"/>
                            </a:lnTo>
                            <a:lnTo>
                              <a:pt x="58" y="7"/>
                            </a:lnTo>
                            <a:lnTo>
                              <a:pt x="82" y="27"/>
                            </a:lnTo>
                            <a:lnTo>
                              <a:pt x="96" y="63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185" name="Freeform 17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747" y="2062"/>
                        <a:ext cx="4" cy="15"/>
                      </a:xfrm>
                      <a:custGeom>
                        <a:avLst/>
                        <a:gdLst>
                          <a:gd name="T0" fmla="*/ 25 w 25"/>
                          <a:gd name="T1" fmla="*/ 0 h 89"/>
                          <a:gd name="T2" fmla="*/ 14 w 25"/>
                          <a:gd name="T3" fmla="*/ 12 h 89"/>
                          <a:gd name="T4" fmla="*/ 4 w 25"/>
                          <a:gd name="T5" fmla="*/ 35 h 89"/>
                          <a:gd name="T6" fmla="*/ 0 w 25"/>
                          <a:gd name="T7" fmla="*/ 61 h 89"/>
                          <a:gd name="T8" fmla="*/ 8 w 25"/>
                          <a:gd name="T9" fmla="*/ 89 h 8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25" h="89">
                            <a:moveTo>
                              <a:pt x="25" y="0"/>
                            </a:moveTo>
                            <a:lnTo>
                              <a:pt x="14" y="12"/>
                            </a:lnTo>
                            <a:lnTo>
                              <a:pt x="4" y="35"/>
                            </a:lnTo>
                            <a:lnTo>
                              <a:pt x="0" y="61"/>
                            </a:lnTo>
                            <a:lnTo>
                              <a:pt x="8" y="89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186" name="Freeform 17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754" y="2063"/>
                        <a:ext cx="1" cy="15"/>
                      </a:xfrm>
                      <a:custGeom>
                        <a:avLst/>
                        <a:gdLst>
                          <a:gd name="T0" fmla="*/ 12 w 12"/>
                          <a:gd name="T1" fmla="*/ 0 h 88"/>
                          <a:gd name="T2" fmla="*/ 0 w 12"/>
                          <a:gd name="T3" fmla="*/ 32 h 88"/>
                          <a:gd name="T4" fmla="*/ 0 w 12"/>
                          <a:gd name="T5" fmla="*/ 88 h 8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12" h="88">
                            <a:moveTo>
                              <a:pt x="12" y="0"/>
                            </a:moveTo>
                            <a:lnTo>
                              <a:pt x="0" y="32"/>
                            </a:lnTo>
                            <a:lnTo>
                              <a:pt x="0" y="88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187" name="Line 176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1760" y="2064"/>
                        <a:ext cx="1" cy="15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188" name="Freeform 17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764" y="2065"/>
                        <a:ext cx="2" cy="15"/>
                      </a:xfrm>
                      <a:custGeom>
                        <a:avLst/>
                        <a:gdLst>
                          <a:gd name="T0" fmla="*/ 0 w 10"/>
                          <a:gd name="T1" fmla="*/ 0 h 90"/>
                          <a:gd name="T2" fmla="*/ 10 w 10"/>
                          <a:gd name="T3" fmla="*/ 33 h 90"/>
                          <a:gd name="T4" fmla="*/ 5 w 10"/>
                          <a:gd name="T5" fmla="*/ 90 h 9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10" h="90">
                            <a:moveTo>
                              <a:pt x="0" y="0"/>
                            </a:moveTo>
                            <a:lnTo>
                              <a:pt x="10" y="33"/>
                            </a:lnTo>
                            <a:lnTo>
                              <a:pt x="5" y="90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189" name="Freeform 17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773" y="2059"/>
                        <a:ext cx="11" cy="13"/>
                      </a:xfrm>
                      <a:custGeom>
                        <a:avLst/>
                        <a:gdLst>
                          <a:gd name="T0" fmla="*/ 0 w 80"/>
                          <a:gd name="T1" fmla="*/ 1 h 74"/>
                          <a:gd name="T2" fmla="*/ 30 w 80"/>
                          <a:gd name="T3" fmla="*/ 0 h 74"/>
                          <a:gd name="T4" fmla="*/ 57 w 80"/>
                          <a:gd name="T5" fmla="*/ 14 h 74"/>
                          <a:gd name="T6" fmla="*/ 78 w 80"/>
                          <a:gd name="T7" fmla="*/ 39 h 74"/>
                          <a:gd name="T8" fmla="*/ 80 w 80"/>
                          <a:gd name="T9" fmla="*/ 74 h 7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80" h="74">
                            <a:moveTo>
                              <a:pt x="0" y="1"/>
                            </a:moveTo>
                            <a:lnTo>
                              <a:pt x="30" y="0"/>
                            </a:lnTo>
                            <a:lnTo>
                              <a:pt x="57" y="14"/>
                            </a:lnTo>
                            <a:lnTo>
                              <a:pt x="78" y="39"/>
                            </a:lnTo>
                            <a:lnTo>
                              <a:pt x="80" y="74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190" name="Freeform 17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771" y="2061"/>
                        <a:ext cx="10" cy="14"/>
                      </a:xfrm>
                      <a:custGeom>
                        <a:avLst/>
                        <a:gdLst>
                          <a:gd name="T0" fmla="*/ 0 w 66"/>
                          <a:gd name="T1" fmla="*/ 0 h 84"/>
                          <a:gd name="T2" fmla="*/ 23 w 66"/>
                          <a:gd name="T3" fmla="*/ 3 h 84"/>
                          <a:gd name="T4" fmla="*/ 46 w 66"/>
                          <a:gd name="T5" fmla="*/ 20 h 84"/>
                          <a:gd name="T6" fmla="*/ 64 w 66"/>
                          <a:gd name="T7" fmla="*/ 47 h 84"/>
                          <a:gd name="T8" fmla="*/ 66 w 66"/>
                          <a:gd name="T9" fmla="*/ 84 h 8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66" h="84">
                            <a:moveTo>
                              <a:pt x="0" y="0"/>
                            </a:moveTo>
                            <a:lnTo>
                              <a:pt x="23" y="3"/>
                            </a:lnTo>
                            <a:lnTo>
                              <a:pt x="46" y="20"/>
                            </a:lnTo>
                            <a:lnTo>
                              <a:pt x="64" y="47"/>
                            </a:lnTo>
                            <a:lnTo>
                              <a:pt x="66" y="84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191" name="Freeform 18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770" y="2063"/>
                        <a:ext cx="7" cy="16"/>
                      </a:xfrm>
                      <a:custGeom>
                        <a:avLst/>
                        <a:gdLst>
                          <a:gd name="T0" fmla="*/ 0 w 50"/>
                          <a:gd name="T1" fmla="*/ 0 h 92"/>
                          <a:gd name="T2" fmla="*/ 19 w 50"/>
                          <a:gd name="T3" fmla="*/ 9 h 92"/>
                          <a:gd name="T4" fmla="*/ 39 w 50"/>
                          <a:gd name="T5" fmla="*/ 30 h 92"/>
                          <a:gd name="T6" fmla="*/ 50 w 50"/>
                          <a:gd name="T7" fmla="*/ 59 h 92"/>
                          <a:gd name="T8" fmla="*/ 39 w 50"/>
                          <a:gd name="T9" fmla="*/ 92 h 9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50" h="92">
                            <a:moveTo>
                              <a:pt x="0" y="0"/>
                            </a:moveTo>
                            <a:lnTo>
                              <a:pt x="19" y="9"/>
                            </a:lnTo>
                            <a:lnTo>
                              <a:pt x="39" y="30"/>
                            </a:lnTo>
                            <a:lnTo>
                              <a:pt x="50" y="59"/>
                            </a:lnTo>
                            <a:lnTo>
                              <a:pt x="39" y="92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192" name="Freeform 18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769" y="2065"/>
                        <a:ext cx="3" cy="15"/>
                      </a:xfrm>
                      <a:custGeom>
                        <a:avLst/>
                        <a:gdLst>
                          <a:gd name="T0" fmla="*/ 0 w 25"/>
                          <a:gd name="T1" fmla="*/ 0 h 90"/>
                          <a:gd name="T2" fmla="*/ 24 w 25"/>
                          <a:gd name="T3" fmla="*/ 32 h 90"/>
                          <a:gd name="T4" fmla="*/ 25 w 25"/>
                          <a:gd name="T5" fmla="*/ 57 h 90"/>
                          <a:gd name="T6" fmla="*/ 12 w 25"/>
                          <a:gd name="T7" fmla="*/ 90 h 9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25" h="90">
                            <a:moveTo>
                              <a:pt x="0" y="0"/>
                            </a:moveTo>
                            <a:lnTo>
                              <a:pt x="24" y="32"/>
                            </a:lnTo>
                            <a:lnTo>
                              <a:pt x="25" y="57"/>
                            </a:lnTo>
                            <a:lnTo>
                              <a:pt x="12" y="90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193" name="Line 18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658" y="2036"/>
                        <a:ext cx="1" cy="19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194" name="Line 183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1716" y="2014"/>
                        <a:ext cx="1" cy="5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195" name="Line 18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715" y="2019"/>
                        <a:ext cx="1" cy="18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196" name="Line 18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712" y="2010"/>
                        <a:ext cx="1" cy="10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197" name="Line 18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712" y="2022"/>
                        <a:ext cx="1" cy="14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198" name="Freeform 18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725" y="2081"/>
                        <a:ext cx="2" cy="19"/>
                      </a:xfrm>
                      <a:custGeom>
                        <a:avLst/>
                        <a:gdLst>
                          <a:gd name="T0" fmla="*/ 0 w 9"/>
                          <a:gd name="T1" fmla="*/ 0 h 113"/>
                          <a:gd name="T2" fmla="*/ 9 w 9"/>
                          <a:gd name="T3" fmla="*/ 28 h 113"/>
                          <a:gd name="T4" fmla="*/ 9 w 9"/>
                          <a:gd name="T5" fmla="*/ 63 h 113"/>
                          <a:gd name="T6" fmla="*/ 1 w 9"/>
                          <a:gd name="T7" fmla="*/ 113 h 11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9" h="113">
                            <a:moveTo>
                              <a:pt x="0" y="0"/>
                            </a:moveTo>
                            <a:lnTo>
                              <a:pt x="9" y="28"/>
                            </a:lnTo>
                            <a:lnTo>
                              <a:pt x="9" y="63"/>
                            </a:lnTo>
                            <a:lnTo>
                              <a:pt x="1" y="113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199" name="Freeform 18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35" y="1683"/>
                        <a:ext cx="46" cy="17"/>
                      </a:xfrm>
                      <a:custGeom>
                        <a:avLst/>
                        <a:gdLst>
                          <a:gd name="T0" fmla="*/ 33 w 323"/>
                          <a:gd name="T1" fmla="*/ 5 h 99"/>
                          <a:gd name="T2" fmla="*/ 27 w 323"/>
                          <a:gd name="T3" fmla="*/ 26 h 99"/>
                          <a:gd name="T4" fmla="*/ 14 w 323"/>
                          <a:gd name="T5" fmla="*/ 49 h 99"/>
                          <a:gd name="T6" fmla="*/ 1 w 323"/>
                          <a:gd name="T7" fmla="*/ 68 h 99"/>
                          <a:gd name="T8" fmla="*/ 0 w 323"/>
                          <a:gd name="T9" fmla="*/ 77 h 99"/>
                          <a:gd name="T10" fmla="*/ 33 w 323"/>
                          <a:gd name="T11" fmla="*/ 91 h 99"/>
                          <a:gd name="T12" fmla="*/ 69 w 323"/>
                          <a:gd name="T13" fmla="*/ 98 h 99"/>
                          <a:gd name="T14" fmla="*/ 147 w 323"/>
                          <a:gd name="T15" fmla="*/ 99 h 99"/>
                          <a:gd name="T16" fmla="*/ 299 w 323"/>
                          <a:gd name="T17" fmla="*/ 85 h 99"/>
                          <a:gd name="T18" fmla="*/ 320 w 323"/>
                          <a:gd name="T19" fmla="*/ 75 h 99"/>
                          <a:gd name="T20" fmla="*/ 323 w 323"/>
                          <a:gd name="T21" fmla="*/ 55 h 99"/>
                          <a:gd name="T22" fmla="*/ 299 w 323"/>
                          <a:gd name="T23" fmla="*/ 14 h 99"/>
                          <a:gd name="T24" fmla="*/ 282 w 323"/>
                          <a:gd name="T25" fmla="*/ 0 h 99"/>
                          <a:gd name="T26" fmla="*/ 260 w 323"/>
                          <a:gd name="T27" fmla="*/ 0 h 99"/>
                          <a:gd name="T28" fmla="*/ 171 w 323"/>
                          <a:gd name="T29" fmla="*/ 20 h 99"/>
                          <a:gd name="T30" fmla="*/ 78 w 323"/>
                          <a:gd name="T31" fmla="*/ 24 h 99"/>
                          <a:gd name="T32" fmla="*/ 33 w 323"/>
                          <a:gd name="T33" fmla="*/ 5 h 9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</a:cxnLst>
                        <a:rect l="0" t="0" r="r" b="b"/>
                        <a:pathLst>
                          <a:path w="323" h="99">
                            <a:moveTo>
                              <a:pt x="33" y="5"/>
                            </a:moveTo>
                            <a:lnTo>
                              <a:pt x="27" y="26"/>
                            </a:lnTo>
                            <a:lnTo>
                              <a:pt x="14" y="49"/>
                            </a:lnTo>
                            <a:lnTo>
                              <a:pt x="1" y="68"/>
                            </a:lnTo>
                            <a:lnTo>
                              <a:pt x="0" y="77"/>
                            </a:lnTo>
                            <a:lnTo>
                              <a:pt x="33" y="91"/>
                            </a:lnTo>
                            <a:lnTo>
                              <a:pt x="69" y="98"/>
                            </a:lnTo>
                            <a:lnTo>
                              <a:pt x="147" y="99"/>
                            </a:lnTo>
                            <a:lnTo>
                              <a:pt x="299" y="85"/>
                            </a:lnTo>
                            <a:lnTo>
                              <a:pt x="320" y="75"/>
                            </a:lnTo>
                            <a:lnTo>
                              <a:pt x="323" y="55"/>
                            </a:lnTo>
                            <a:lnTo>
                              <a:pt x="299" y="14"/>
                            </a:lnTo>
                            <a:lnTo>
                              <a:pt x="282" y="0"/>
                            </a:lnTo>
                            <a:lnTo>
                              <a:pt x="260" y="0"/>
                            </a:lnTo>
                            <a:lnTo>
                              <a:pt x="171" y="20"/>
                            </a:lnTo>
                            <a:lnTo>
                              <a:pt x="78" y="24"/>
                            </a:lnTo>
                            <a:lnTo>
                              <a:pt x="33" y="5"/>
                            </a:lnTo>
                            <a:close/>
                          </a:path>
                        </a:pathLst>
                      </a:custGeom>
                      <a:solidFill>
                        <a:srgbClr val="E5FFFF"/>
                      </a:solidFill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200" name="Freeform 18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44" y="1689"/>
                        <a:ext cx="10" cy="27"/>
                      </a:xfrm>
                      <a:custGeom>
                        <a:avLst/>
                        <a:gdLst>
                          <a:gd name="T0" fmla="*/ 32 w 73"/>
                          <a:gd name="T1" fmla="*/ 0 h 159"/>
                          <a:gd name="T2" fmla="*/ 8 w 73"/>
                          <a:gd name="T3" fmla="*/ 78 h 159"/>
                          <a:gd name="T4" fmla="*/ 0 w 73"/>
                          <a:gd name="T5" fmla="*/ 159 h 159"/>
                          <a:gd name="T6" fmla="*/ 46 w 73"/>
                          <a:gd name="T7" fmla="*/ 159 h 159"/>
                          <a:gd name="T8" fmla="*/ 49 w 73"/>
                          <a:gd name="T9" fmla="*/ 78 h 159"/>
                          <a:gd name="T10" fmla="*/ 73 w 73"/>
                          <a:gd name="T11" fmla="*/ 0 h 159"/>
                          <a:gd name="T12" fmla="*/ 32 w 73"/>
                          <a:gd name="T13" fmla="*/ 0 h 15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73" h="159">
                            <a:moveTo>
                              <a:pt x="32" y="0"/>
                            </a:moveTo>
                            <a:lnTo>
                              <a:pt x="8" y="78"/>
                            </a:lnTo>
                            <a:lnTo>
                              <a:pt x="0" y="159"/>
                            </a:lnTo>
                            <a:lnTo>
                              <a:pt x="46" y="159"/>
                            </a:lnTo>
                            <a:lnTo>
                              <a:pt x="49" y="78"/>
                            </a:lnTo>
                            <a:lnTo>
                              <a:pt x="73" y="0"/>
                            </a:lnTo>
                            <a:lnTo>
                              <a:pt x="32" y="0"/>
                            </a:lnTo>
                            <a:close/>
                          </a:path>
                        </a:pathLst>
                      </a:custGeom>
                      <a:solidFill>
                        <a:srgbClr val="D9FFFF"/>
                      </a:solidFill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201" name="Freeform 19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817" y="1784"/>
                        <a:ext cx="408" cy="324"/>
                      </a:xfrm>
                      <a:custGeom>
                        <a:avLst/>
                        <a:gdLst>
                          <a:gd name="T0" fmla="*/ 144 w 2858"/>
                          <a:gd name="T1" fmla="*/ 1187 h 1945"/>
                          <a:gd name="T2" fmla="*/ 512 w 2858"/>
                          <a:gd name="T3" fmla="*/ 584 h 1945"/>
                          <a:gd name="T4" fmla="*/ 695 w 2858"/>
                          <a:gd name="T5" fmla="*/ 396 h 1945"/>
                          <a:gd name="T6" fmla="*/ 784 w 2858"/>
                          <a:gd name="T7" fmla="*/ 325 h 1945"/>
                          <a:gd name="T8" fmla="*/ 907 w 2858"/>
                          <a:gd name="T9" fmla="*/ 298 h 1945"/>
                          <a:gd name="T10" fmla="*/ 1011 w 2858"/>
                          <a:gd name="T11" fmla="*/ 281 h 1945"/>
                          <a:gd name="T12" fmla="*/ 1072 w 2858"/>
                          <a:gd name="T13" fmla="*/ 229 h 1945"/>
                          <a:gd name="T14" fmla="*/ 1145 w 2858"/>
                          <a:gd name="T15" fmla="*/ 76 h 1945"/>
                          <a:gd name="T16" fmla="*/ 1321 w 2858"/>
                          <a:gd name="T17" fmla="*/ 7 h 1945"/>
                          <a:gd name="T18" fmla="*/ 1748 w 2858"/>
                          <a:gd name="T19" fmla="*/ 52 h 1945"/>
                          <a:gd name="T20" fmla="*/ 1809 w 2858"/>
                          <a:gd name="T21" fmla="*/ 166 h 1945"/>
                          <a:gd name="T22" fmla="*/ 1923 w 2858"/>
                          <a:gd name="T23" fmla="*/ 223 h 1945"/>
                          <a:gd name="T24" fmla="*/ 2190 w 2858"/>
                          <a:gd name="T25" fmla="*/ 272 h 1945"/>
                          <a:gd name="T26" fmla="*/ 2317 w 2858"/>
                          <a:gd name="T27" fmla="*/ 308 h 1945"/>
                          <a:gd name="T28" fmla="*/ 2387 w 2858"/>
                          <a:gd name="T29" fmla="*/ 408 h 1945"/>
                          <a:gd name="T30" fmla="*/ 2480 w 2858"/>
                          <a:gd name="T31" fmla="*/ 632 h 1945"/>
                          <a:gd name="T32" fmla="*/ 2605 w 2858"/>
                          <a:gd name="T33" fmla="*/ 934 h 1945"/>
                          <a:gd name="T34" fmla="*/ 2714 w 2858"/>
                          <a:gd name="T35" fmla="*/ 1136 h 1945"/>
                          <a:gd name="T36" fmla="*/ 2781 w 2858"/>
                          <a:gd name="T37" fmla="*/ 1291 h 1945"/>
                          <a:gd name="T38" fmla="*/ 2846 w 2858"/>
                          <a:gd name="T39" fmla="*/ 1503 h 1945"/>
                          <a:gd name="T40" fmla="*/ 2858 w 2858"/>
                          <a:gd name="T41" fmla="*/ 1726 h 1945"/>
                          <a:gd name="T42" fmla="*/ 2738 w 2858"/>
                          <a:gd name="T43" fmla="*/ 1828 h 1945"/>
                          <a:gd name="T44" fmla="*/ 2597 w 2858"/>
                          <a:gd name="T45" fmla="*/ 1898 h 1945"/>
                          <a:gd name="T46" fmla="*/ 2441 w 2858"/>
                          <a:gd name="T47" fmla="*/ 1927 h 1945"/>
                          <a:gd name="T48" fmla="*/ 2283 w 2858"/>
                          <a:gd name="T49" fmla="*/ 1909 h 1945"/>
                          <a:gd name="T50" fmla="*/ 2169 w 2858"/>
                          <a:gd name="T51" fmla="*/ 1857 h 1945"/>
                          <a:gd name="T52" fmla="*/ 2078 w 2858"/>
                          <a:gd name="T53" fmla="*/ 1775 h 1945"/>
                          <a:gd name="T54" fmla="*/ 1952 w 2858"/>
                          <a:gd name="T55" fmla="*/ 1654 h 1945"/>
                          <a:gd name="T56" fmla="*/ 1785 w 2858"/>
                          <a:gd name="T57" fmla="*/ 1492 h 1945"/>
                          <a:gd name="T58" fmla="*/ 1540 w 2858"/>
                          <a:gd name="T59" fmla="*/ 1168 h 1945"/>
                          <a:gd name="T60" fmla="*/ 1509 w 2858"/>
                          <a:gd name="T61" fmla="*/ 1227 h 1945"/>
                          <a:gd name="T62" fmla="*/ 1404 w 2858"/>
                          <a:gd name="T63" fmla="*/ 1313 h 1945"/>
                          <a:gd name="T64" fmla="*/ 1204 w 2858"/>
                          <a:gd name="T65" fmla="*/ 1514 h 1945"/>
                          <a:gd name="T66" fmla="*/ 1030 w 2858"/>
                          <a:gd name="T67" fmla="*/ 1643 h 1945"/>
                          <a:gd name="T68" fmla="*/ 560 w 2858"/>
                          <a:gd name="T69" fmla="*/ 1909 h 1945"/>
                          <a:gd name="T70" fmla="*/ 427 w 2858"/>
                          <a:gd name="T71" fmla="*/ 1941 h 1945"/>
                          <a:gd name="T72" fmla="*/ 218 w 2858"/>
                          <a:gd name="T73" fmla="*/ 1932 h 1945"/>
                          <a:gd name="T74" fmla="*/ 55 w 2858"/>
                          <a:gd name="T75" fmla="*/ 1883 h 1945"/>
                          <a:gd name="T76" fmla="*/ 3 w 2858"/>
                          <a:gd name="T77" fmla="*/ 1656 h 1945"/>
                          <a:gd name="T78" fmla="*/ 14 w 2858"/>
                          <a:gd name="T79" fmla="*/ 1461 h 194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</a:cxnLst>
                        <a:rect l="0" t="0" r="r" b="b"/>
                        <a:pathLst>
                          <a:path w="2858" h="1945">
                            <a:moveTo>
                              <a:pt x="33" y="1401"/>
                            </a:moveTo>
                            <a:lnTo>
                              <a:pt x="144" y="1187"/>
                            </a:lnTo>
                            <a:lnTo>
                              <a:pt x="261" y="985"/>
                            </a:lnTo>
                            <a:lnTo>
                              <a:pt x="512" y="584"/>
                            </a:lnTo>
                            <a:lnTo>
                              <a:pt x="639" y="452"/>
                            </a:lnTo>
                            <a:lnTo>
                              <a:pt x="695" y="396"/>
                            </a:lnTo>
                            <a:lnTo>
                              <a:pt x="762" y="348"/>
                            </a:lnTo>
                            <a:lnTo>
                              <a:pt x="784" y="325"/>
                            </a:lnTo>
                            <a:lnTo>
                              <a:pt x="790" y="291"/>
                            </a:lnTo>
                            <a:lnTo>
                              <a:pt x="907" y="298"/>
                            </a:lnTo>
                            <a:lnTo>
                              <a:pt x="962" y="297"/>
                            </a:lnTo>
                            <a:lnTo>
                              <a:pt x="1011" y="281"/>
                            </a:lnTo>
                            <a:lnTo>
                              <a:pt x="1046" y="257"/>
                            </a:lnTo>
                            <a:lnTo>
                              <a:pt x="1072" y="229"/>
                            </a:lnTo>
                            <a:lnTo>
                              <a:pt x="1113" y="157"/>
                            </a:lnTo>
                            <a:lnTo>
                              <a:pt x="1145" y="76"/>
                            </a:lnTo>
                            <a:lnTo>
                              <a:pt x="1180" y="0"/>
                            </a:lnTo>
                            <a:lnTo>
                              <a:pt x="1321" y="7"/>
                            </a:lnTo>
                            <a:lnTo>
                              <a:pt x="1463" y="21"/>
                            </a:lnTo>
                            <a:lnTo>
                              <a:pt x="1748" y="52"/>
                            </a:lnTo>
                            <a:lnTo>
                              <a:pt x="1787" y="132"/>
                            </a:lnTo>
                            <a:lnTo>
                              <a:pt x="1809" y="166"/>
                            </a:lnTo>
                            <a:lnTo>
                              <a:pt x="1843" y="190"/>
                            </a:lnTo>
                            <a:lnTo>
                              <a:pt x="1923" y="223"/>
                            </a:lnTo>
                            <a:lnTo>
                              <a:pt x="2009" y="243"/>
                            </a:lnTo>
                            <a:lnTo>
                              <a:pt x="2190" y="272"/>
                            </a:lnTo>
                            <a:lnTo>
                              <a:pt x="2279" y="289"/>
                            </a:lnTo>
                            <a:lnTo>
                              <a:pt x="2317" y="308"/>
                            </a:lnTo>
                            <a:lnTo>
                              <a:pt x="2349" y="337"/>
                            </a:lnTo>
                            <a:lnTo>
                              <a:pt x="2387" y="408"/>
                            </a:lnTo>
                            <a:lnTo>
                              <a:pt x="2420" y="482"/>
                            </a:lnTo>
                            <a:lnTo>
                              <a:pt x="2480" y="632"/>
                            </a:lnTo>
                            <a:lnTo>
                              <a:pt x="2558" y="835"/>
                            </a:lnTo>
                            <a:lnTo>
                              <a:pt x="2605" y="934"/>
                            </a:lnTo>
                            <a:lnTo>
                              <a:pt x="2661" y="1035"/>
                            </a:lnTo>
                            <a:lnTo>
                              <a:pt x="2714" y="1136"/>
                            </a:lnTo>
                            <a:lnTo>
                              <a:pt x="2755" y="1245"/>
                            </a:lnTo>
                            <a:lnTo>
                              <a:pt x="2781" y="1291"/>
                            </a:lnTo>
                            <a:lnTo>
                              <a:pt x="2820" y="1395"/>
                            </a:lnTo>
                            <a:lnTo>
                              <a:pt x="2846" y="1503"/>
                            </a:lnTo>
                            <a:lnTo>
                              <a:pt x="2855" y="1613"/>
                            </a:lnTo>
                            <a:lnTo>
                              <a:pt x="2858" y="1726"/>
                            </a:lnTo>
                            <a:lnTo>
                              <a:pt x="2802" y="1781"/>
                            </a:lnTo>
                            <a:lnTo>
                              <a:pt x="2738" y="1828"/>
                            </a:lnTo>
                            <a:lnTo>
                              <a:pt x="2669" y="1868"/>
                            </a:lnTo>
                            <a:lnTo>
                              <a:pt x="2597" y="1898"/>
                            </a:lnTo>
                            <a:lnTo>
                              <a:pt x="2520" y="1918"/>
                            </a:lnTo>
                            <a:lnTo>
                              <a:pt x="2441" y="1927"/>
                            </a:lnTo>
                            <a:lnTo>
                              <a:pt x="2362" y="1924"/>
                            </a:lnTo>
                            <a:lnTo>
                              <a:pt x="2283" y="1909"/>
                            </a:lnTo>
                            <a:lnTo>
                              <a:pt x="2222" y="1887"/>
                            </a:lnTo>
                            <a:lnTo>
                              <a:pt x="2169" y="1857"/>
                            </a:lnTo>
                            <a:lnTo>
                              <a:pt x="2119" y="1820"/>
                            </a:lnTo>
                            <a:lnTo>
                              <a:pt x="2078" y="1775"/>
                            </a:lnTo>
                            <a:lnTo>
                              <a:pt x="2018" y="1708"/>
                            </a:lnTo>
                            <a:lnTo>
                              <a:pt x="1952" y="1654"/>
                            </a:lnTo>
                            <a:lnTo>
                              <a:pt x="1878" y="1594"/>
                            </a:lnTo>
                            <a:lnTo>
                              <a:pt x="1785" y="1492"/>
                            </a:lnTo>
                            <a:lnTo>
                              <a:pt x="1702" y="1384"/>
                            </a:lnTo>
                            <a:lnTo>
                              <a:pt x="1540" y="1168"/>
                            </a:lnTo>
                            <a:lnTo>
                              <a:pt x="1526" y="1200"/>
                            </a:lnTo>
                            <a:lnTo>
                              <a:pt x="1509" y="1227"/>
                            </a:lnTo>
                            <a:lnTo>
                              <a:pt x="1459" y="1272"/>
                            </a:lnTo>
                            <a:lnTo>
                              <a:pt x="1404" y="1313"/>
                            </a:lnTo>
                            <a:lnTo>
                              <a:pt x="1354" y="1359"/>
                            </a:lnTo>
                            <a:lnTo>
                              <a:pt x="1204" y="1514"/>
                            </a:lnTo>
                            <a:lnTo>
                              <a:pt x="1122" y="1581"/>
                            </a:lnTo>
                            <a:lnTo>
                              <a:pt x="1030" y="1643"/>
                            </a:lnTo>
                            <a:lnTo>
                              <a:pt x="622" y="1880"/>
                            </a:lnTo>
                            <a:lnTo>
                              <a:pt x="560" y="1909"/>
                            </a:lnTo>
                            <a:lnTo>
                              <a:pt x="495" y="1929"/>
                            </a:lnTo>
                            <a:lnTo>
                              <a:pt x="427" y="1941"/>
                            </a:lnTo>
                            <a:lnTo>
                              <a:pt x="357" y="1945"/>
                            </a:lnTo>
                            <a:lnTo>
                              <a:pt x="218" y="1932"/>
                            </a:lnTo>
                            <a:lnTo>
                              <a:pt x="80" y="1900"/>
                            </a:lnTo>
                            <a:lnTo>
                              <a:pt x="55" y="1883"/>
                            </a:lnTo>
                            <a:lnTo>
                              <a:pt x="37" y="1855"/>
                            </a:lnTo>
                            <a:lnTo>
                              <a:pt x="3" y="1656"/>
                            </a:lnTo>
                            <a:lnTo>
                              <a:pt x="0" y="1558"/>
                            </a:lnTo>
                            <a:lnTo>
                              <a:pt x="14" y="1461"/>
                            </a:lnTo>
                            <a:lnTo>
                              <a:pt x="33" y="1401"/>
                            </a:lnTo>
                            <a:close/>
                          </a:path>
                        </a:pathLst>
                      </a:custGeom>
                      <a:solidFill>
                        <a:srgbClr val="B2987F"/>
                      </a:solidFill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202" name="Freeform 19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984" y="1799"/>
                        <a:ext cx="87" cy="29"/>
                      </a:xfrm>
                      <a:custGeom>
                        <a:avLst/>
                        <a:gdLst>
                          <a:gd name="T0" fmla="*/ 144 w 607"/>
                          <a:gd name="T1" fmla="*/ 42 h 175"/>
                          <a:gd name="T2" fmla="*/ 239 w 607"/>
                          <a:gd name="T3" fmla="*/ 71 h 175"/>
                          <a:gd name="T4" fmla="*/ 301 w 607"/>
                          <a:gd name="T5" fmla="*/ 80 h 175"/>
                          <a:gd name="T6" fmla="*/ 376 w 607"/>
                          <a:gd name="T7" fmla="*/ 73 h 175"/>
                          <a:gd name="T8" fmla="*/ 445 w 607"/>
                          <a:gd name="T9" fmla="*/ 60 h 175"/>
                          <a:gd name="T10" fmla="*/ 514 w 607"/>
                          <a:gd name="T11" fmla="*/ 54 h 175"/>
                          <a:gd name="T12" fmla="*/ 591 w 607"/>
                          <a:gd name="T13" fmla="*/ 64 h 175"/>
                          <a:gd name="T14" fmla="*/ 607 w 607"/>
                          <a:gd name="T15" fmla="*/ 143 h 175"/>
                          <a:gd name="T16" fmla="*/ 492 w 607"/>
                          <a:gd name="T17" fmla="*/ 144 h 175"/>
                          <a:gd name="T18" fmla="*/ 435 w 607"/>
                          <a:gd name="T19" fmla="*/ 153 h 175"/>
                          <a:gd name="T20" fmla="*/ 382 w 607"/>
                          <a:gd name="T21" fmla="*/ 173 h 175"/>
                          <a:gd name="T22" fmla="*/ 282 w 607"/>
                          <a:gd name="T23" fmla="*/ 175 h 175"/>
                          <a:gd name="T24" fmla="*/ 184 w 607"/>
                          <a:gd name="T25" fmla="*/ 165 h 175"/>
                          <a:gd name="T26" fmla="*/ 92 w 607"/>
                          <a:gd name="T27" fmla="*/ 140 h 175"/>
                          <a:gd name="T28" fmla="*/ 47 w 607"/>
                          <a:gd name="T29" fmla="*/ 119 h 175"/>
                          <a:gd name="T30" fmla="*/ 4 w 607"/>
                          <a:gd name="T31" fmla="*/ 92 h 175"/>
                          <a:gd name="T32" fmla="*/ 0 w 607"/>
                          <a:gd name="T33" fmla="*/ 77 h 175"/>
                          <a:gd name="T34" fmla="*/ 7 w 607"/>
                          <a:gd name="T35" fmla="*/ 50 h 175"/>
                          <a:gd name="T36" fmla="*/ 25 w 607"/>
                          <a:gd name="T37" fmla="*/ 0 h 175"/>
                          <a:gd name="T38" fmla="*/ 144 w 607"/>
                          <a:gd name="T39" fmla="*/ 42 h 17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</a:cxnLst>
                        <a:rect l="0" t="0" r="r" b="b"/>
                        <a:pathLst>
                          <a:path w="607" h="175">
                            <a:moveTo>
                              <a:pt x="144" y="42"/>
                            </a:moveTo>
                            <a:lnTo>
                              <a:pt x="239" y="71"/>
                            </a:lnTo>
                            <a:lnTo>
                              <a:pt x="301" y="80"/>
                            </a:lnTo>
                            <a:lnTo>
                              <a:pt x="376" y="73"/>
                            </a:lnTo>
                            <a:lnTo>
                              <a:pt x="445" y="60"/>
                            </a:lnTo>
                            <a:lnTo>
                              <a:pt x="514" y="54"/>
                            </a:lnTo>
                            <a:lnTo>
                              <a:pt x="591" y="64"/>
                            </a:lnTo>
                            <a:lnTo>
                              <a:pt x="607" y="143"/>
                            </a:lnTo>
                            <a:lnTo>
                              <a:pt x="492" y="144"/>
                            </a:lnTo>
                            <a:lnTo>
                              <a:pt x="435" y="153"/>
                            </a:lnTo>
                            <a:lnTo>
                              <a:pt x="382" y="173"/>
                            </a:lnTo>
                            <a:lnTo>
                              <a:pt x="282" y="175"/>
                            </a:lnTo>
                            <a:lnTo>
                              <a:pt x="184" y="165"/>
                            </a:lnTo>
                            <a:lnTo>
                              <a:pt x="92" y="140"/>
                            </a:lnTo>
                            <a:lnTo>
                              <a:pt x="47" y="119"/>
                            </a:lnTo>
                            <a:lnTo>
                              <a:pt x="4" y="92"/>
                            </a:lnTo>
                            <a:lnTo>
                              <a:pt x="0" y="77"/>
                            </a:lnTo>
                            <a:lnTo>
                              <a:pt x="7" y="50"/>
                            </a:lnTo>
                            <a:lnTo>
                              <a:pt x="25" y="0"/>
                            </a:lnTo>
                            <a:lnTo>
                              <a:pt x="144" y="42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203" name="Freeform 19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959" y="1952"/>
                        <a:ext cx="78" cy="75"/>
                      </a:xfrm>
                      <a:custGeom>
                        <a:avLst/>
                        <a:gdLst>
                          <a:gd name="T0" fmla="*/ 542 w 542"/>
                          <a:gd name="T1" fmla="*/ 158 h 447"/>
                          <a:gd name="T2" fmla="*/ 519 w 542"/>
                          <a:gd name="T3" fmla="*/ 84 h 447"/>
                          <a:gd name="T4" fmla="*/ 504 w 542"/>
                          <a:gd name="T5" fmla="*/ 53 h 447"/>
                          <a:gd name="T6" fmla="*/ 477 w 542"/>
                          <a:gd name="T7" fmla="*/ 24 h 447"/>
                          <a:gd name="T8" fmla="*/ 440 w 542"/>
                          <a:gd name="T9" fmla="*/ 2 h 447"/>
                          <a:gd name="T10" fmla="*/ 418 w 542"/>
                          <a:gd name="T11" fmla="*/ 0 h 447"/>
                          <a:gd name="T12" fmla="*/ 396 w 542"/>
                          <a:gd name="T13" fmla="*/ 11 h 447"/>
                          <a:gd name="T14" fmla="*/ 327 w 542"/>
                          <a:gd name="T15" fmla="*/ 71 h 447"/>
                          <a:gd name="T16" fmla="*/ 266 w 542"/>
                          <a:gd name="T17" fmla="*/ 138 h 447"/>
                          <a:gd name="T18" fmla="*/ 210 w 542"/>
                          <a:gd name="T19" fmla="*/ 205 h 447"/>
                          <a:gd name="T20" fmla="*/ 147 w 542"/>
                          <a:gd name="T21" fmla="*/ 271 h 447"/>
                          <a:gd name="T22" fmla="*/ 117 w 542"/>
                          <a:gd name="T23" fmla="*/ 312 h 447"/>
                          <a:gd name="T24" fmla="*/ 88 w 542"/>
                          <a:gd name="T25" fmla="*/ 354 h 447"/>
                          <a:gd name="T26" fmla="*/ 53 w 542"/>
                          <a:gd name="T27" fmla="*/ 404 h 447"/>
                          <a:gd name="T28" fmla="*/ 31 w 542"/>
                          <a:gd name="T29" fmla="*/ 426 h 447"/>
                          <a:gd name="T30" fmla="*/ 0 w 542"/>
                          <a:gd name="T31" fmla="*/ 441 h 447"/>
                          <a:gd name="T32" fmla="*/ 27 w 542"/>
                          <a:gd name="T33" fmla="*/ 444 h 447"/>
                          <a:gd name="T34" fmla="*/ 45 w 542"/>
                          <a:gd name="T35" fmla="*/ 447 h 447"/>
                          <a:gd name="T36" fmla="*/ 82 w 542"/>
                          <a:gd name="T37" fmla="*/ 401 h 447"/>
                          <a:gd name="T38" fmla="*/ 120 w 542"/>
                          <a:gd name="T39" fmla="*/ 345 h 447"/>
                          <a:gd name="T40" fmla="*/ 190 w 542"/>
                          <a:gd name="T41" fmla="*/ 240 h 44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</a:cxnLst>
                        <a:rect l="0" t="0" r="r" b="b"/>
                        <a:pathLst>
                          <a:path w="542" h="447">
                            <a:moveTo>
                              <a:pt x="542" y="158"/>
                            </a:moveTo>
                            <a:lnTo>
                              <a:pt x="519" y="84"/>
                            </a:lnTo>
                            <a:lnTo>
                              <a:pt x="504" y="53"/>
                            </a:lnTo>
                            <a:lnTo>
                              <a:pt x="477" y="24"/>
                            </a:lnTo>
                            <a:lnTo>
                              <a:pt x="440" y="2"/>
                            </a:lnTo>
                            <a:lnTo>
                              <a:pt x="418" y="0"/>
                            </a:lnTo>
                            <a:lnTo>
                              <a:pt x="396" y="11"/>
                            </a:lnTo>
                            <a:lnTo>
                              <a:pt x="327" y="71"/>
                            </a:lnTo>
                            <a:lnTo>
                              <a:pt x="266" y="138"/>
                            </a:lnTo>
                            <a:lnTo>
                              <a:pt x="210" y="205"/>
                            </a:lnTo>
                            <a:lnTo>
                              <a:pt x="147" y="271"/>
                            </a:lnTo>
                            <a:lnTo>
                              <a:pt x="117" y="312"/>
                            </a:lnTo>
                            <a:lnTo>
                              <a:pt x="88" y="354"/>
                            </a:lnTo>
                            <a:lnTo>
                              <a:pt x="53" y="404"/>
                            </a:lnTo>
                            <a:lnTo>
                              <a:pt x="31" y="426"/>
                            </a:lnTo>
                            <a:lnTo>
                              <a:pt x="0" y="441"/>
                            </a:lnTo>
                            <a:lnTo>
                              <a:pt x="27" y="444"/>
                            </a:lnTo>
                            <a:lnTo>
                              <a:pt x="45" y="447"/>
                            </a:lnTo>
                            <a:lnTo>
                              <a:pt x="82" y="401"/>
                            </a:lnTo>
                            <a:lnTo>
                              <a:pt x="120" y="345"/>
                            </a:lnTo>
                            <a:lnTo>
                              <a:pt x="190" y="240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204" name="Freeform 19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000" y="1890"/>
                        <a:ext cx="53" cy="62"/>
                      </a:xfrm>
                      <a:custGeom>
                        <a:avLst/>
                        <a:gdLst>
                          <a:gd name="T0" fmla="*/ 0 w 373"/>
                          <a:gd name="T1" fmla="*/ 127 h 373"/>
                          <a:gd name="T2" fmla="*/ 51 w 373"/>
                          <a:gd name="T3" fmla="*/ 100 h 373"/>
                          <a:gd name="T4" fmla="*/ 96 w 373"/>
                          <a:gd name="T5" fmla="*/ 67 h 373"/>
                          <a:gd name="T6" fmla="*/ 188 w 373"/>
                          <a:gd name="T7" fmla="*/ 0 h 373"/>
                          <a:gd name="T8" fmla="*/ 193 w 373"/>
                          <a:gd name="T9" fmla="*/ 51 h 373"/>
                          <a:gd name="T10" fmla="*/ 210 w 373"/>
                          <a:gd name="T11" fmla="*/ 98 h 373"/>
                          <a:gd name="T12" fmla="*/ 271 w 373"/>
                          <a:gd name="T13" fmla="*/ 186 h 373"/>
                          <a:gd name="T14" fmla="*/ 317 w 373"/>
                          <a:gd name="T15" fmla="*/ 243 h 373"/>
                          <a:gd name="T16" fmla="*/ 373 w 373"/>
                          <a:gd name="T17" fmla="*/ 292 h 373"/>
                          <a:gd name="T18" fmla="*/ 266 w 373"/>
                          <a:gd name="T19" fmla="*/ 325 h 373"/>
                          <a:gd name="T20" fmla="*/ 169 w 373"/>
                          <a:gd name="T21" fmla="*/ 373 h 373"/>
                          <a:gd name="T22" fmla="*/ 127 w 373"/>
                          <a:gd name="T23" fmla="*/ 314 h 373"/>
                          <a:gd name="T24" fmla="*/ 87 w 373"/>
                          <a:gd name="T25" fmla="*/ 256 h 373"/>
                          <a:gd name="T26" fmla="*/ 60 w 373"/>
                          <a:gd name="T27" fmla="*/ 210 h 373"/>
                          <a:gd name="T28" fmla="*/ 48 w 373"/>
                          <a:gd name="T29" fmla="*/ 186 h 373"/>
                          <a:gd name="T30" fmla="*/ 30 w 373"/>
                          <a:gd name="T31" fmla="*/ 165 h 373"/>
                          <a:gd name="T32" fmla="*/ 0 w 373"/>
                          <a:gd name="T33" fmla="*/ 127 h 37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</a:cxnLst>
                        <a:rect l="0" t="0" r="r" b="b"/>
                        <a:pathLst>
                          <a:path w="373" h="373">
                            <a:moveTo>
                              <a:pt x="0" y="127"/>
                            </a:moveTo>
                            <a:lnTo>
                              <a:pt x="51" y="100"/>
                            </a:lnTo>
                            <a:lnTo>
                              <a:pt x="96" y="67"/>
                            </a:lnTo>
                            <a:lnTo>
                              <a:pt x="188" y="0"/>
                            </a:lnTo>
                            <a:lnTo>
                              <a:pt x="193" y="51"/>
                            </a:lnTo>
                            <a:lnTo>
                              <a:pt x="210" y="98"/>
                            </a:lnTo>
                            <a:lnTo>
                              <a:pt x="271" y="186"/>
                            </a:lnTo>
                            <a:lnTo>
                              <a:pt x="317" y="243"/>
                            </a:lnTo>
                            <a:lnTo>
                              <a:pt x="373" y="292"/>
                            </a:lnTo>
                            <a:lnTo>
                              <a:pt x="266" y="325"/>
                            </a:lnTo>
                            <a:lnTo>
                              <a:pt x="169" y="373"/>
                            </a:lnTo>
                            <a:lnTo>
                              <a:pt x="127" y="314"/>
                            </a:lnTo>
                            <a:lnTo>
                              <a:pt x="87" y="256"/>
                            </a:lnTo>
                            <a:lnTo>
                              <a:pt x="60" y="210"/>
                            </a:lnTo>
                            <a:lnTo>
                              <a:pt x="48" y="186"/>
                            </a:lnTo>
                            <a:lnTo>
                              <a:pt x="30" y="165"/>
                            </a:lnTo>
                            <a:lnTo>
                              <a:pt x="0" y="127"/>
                            </a:lnTo>
                            <a:close/>
                          </a:path>
                        </a:pathLst>
                      </a:custGeom>
                      <a:solidFill>
                        <a:srgbClr val="FCCCCC"/>
                      </a:solidFill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205" name="Freeform 19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983" y="1490"/>
                        <a:ext cx="97" cy="321"/>
                      </a:xfrm>
                      <a:custGeom>
                        <a:avLst/>
                        <a:gdLst>
                          <a:gd name="T0" fmla="*/ 138 w 678"/>
                          <a:gd name="T1" fmla="*/ 0 h 1929"/>
                          <a:gd name="T2" fmla="*/ 137 w 678"/>
                          <a:gd name="T3" fmla="*/ 72 h 1929"/>
                          <a:gd name="T4" fmla="*/ 147 w 678"/>
                          <a:gd name="T5" fmla="*/ 142 h 1929"/>
                          <a:gd name="T6" fmla="*/ 175 w 678"/>
                          <a:gd name="T7" fmla="*/ 219 h 1929"/>
                          <a:gd name="T8" fmla="*/ 210 w 678"/>
                          <a:gd name="T9" fmla="*/ 293 h 1929"/>
                          <a:gd name="T10" fmla="*/ 230 w 678"/>
                          <a:gd name="T11" fmla="*/ 333 h 1929"/>
                          <a:gd name="T12" fmla="*/ 247 w 678"/>
                          <a:gd name="T13" fmla="*/ 374 h 1929"/>
                          <a:gd name="T14" fmla="*/ 279 w 678"/>
                          <a:gd name="T15" fmla="*/ 457 h 1929"/>
                          <a:gd name="T16" fmla="*/ 292 w 678"/>
                          <a:gd name="T17" fmla="*/ 536 h 1929"/>
                          <a:gd name="T18" fmla="*/ 296 w 678"/>
                          <a:gd name="T19" fmla="*/ 614 h 1929"/>
                          <a:gd name="T20" fmla="*/ 312 w 678"/>
                          <a:gd name="T21" fmla="*/ 517 h 1929"/>
                          <a:gd name="T22" fmla="*/ 331 w 678"/>
                          <a:gd name="T23" fmla="*/ 472 h 1929"/>
                          <a:gd name="T24" fmla="*/ 360 w 678"/>
                          <a:gd name="T25" fmla="*/ 432 h 1929"/>
                          <a:gd name="T26" fmla="*/ 399 w 678"/>
                          <a:gd name="T27" fmla="*/ 399 h 1929"/>
                          <a:gd name="T28" fmla="*/ 441 w 678"/>
                          <a:gd name="T29" fmla="*/ 372 h 1929"/>
                          <a:gd name="T30" fmla="*/ 530 w 678"/>
                          <a:gd name="T31" fmla="*/ 319 h 1929"/>
                          <a:gd name="T32" fmla="*/ 656 w 678"/>
                          <a:gd name="T33" fmla="*/ 211 h 1929"/>
                          <a:gd name="T34" fmla="*/ 568 w 678"/>
                          <a:gd name="T35" fmla="*/ 753 h 1929"/>
                          <a:gd name="T36" fmla="*/ 557 w 678"/>
                          <a:gd name="T37" fmla="*/ 890 h 1929"/>
                          <a:gd name="T38" fmla="*/ 564 w 678"/>
                          <a:gd name="T39" fmla="*/ 1027 h 1929"/>
                          <a:gd name="T40" fmla="*/ 588 w 678"/>
                          <a:gd name="T41" fmla="*/ 1431 h 1929"/>
                          <a:gd name="T42" fmla="*/ 591 w 678"/>
                          <a:gd name="T43" fmla="*/ 1433 h 1929"/>
                          <a:gd name="T44" fmla="*/ 593 w 678"/>
                          <a:gd name="T45" fmla="*/ 1431 h 1929"/>
                          <a:gd name="T46" fmla="*/ 598 w 678"/>
                          <a:gd name="T47" fmla="*/ 1499 h 1929"/>
                          <a:gd name="T48" fmla="*/ 611 w 678"/>
                          <a:gd name="T49" fmla="*/ 1563 h 1929"/>
                          <a:gd name="T50" fmla="*/ 666 w 678"/>
                          <a:gd name="T51" fmla="*/ 1728 h 1929"/>
                          <a:gd name="T52" fmla="*/ 676 w 678"/>
                          <a:gd name="T53" fmla="*/ 1774 h 1929"/>
                          <a:gd name="T54" fmla="*/ 678 w 678"/>
                          <a:gd name="T55" fmla="*/ 1820 h 1929"/>
                          <a:gd name="T56" fmla="*/ 666 w 678"/>
                          <a:gd name="T57" fmla="*/ 1865 h 1929"/>
                          <a:gd name="T58" fmla="*/ 639 w 678"/>
                          <a:gd name="T59" fmla="*/ 1904 h 1929"/>
                          <a:gd name="T60" fmla="*/ 531 w 678"/>
                          <a:gd name="T61" fmla="*/ 1898 h 1929"/>
                          <a:gd name="T62" fmla="*/ 477 w 678"/>
                          <a:gd name="T63" fmla="*/ 1897 h 1929"/>
                          <a:gd name="T64" fmla="*/ 428 w 678"/>
                          <a:gd name="T65" fmla="*/ 1905 h 1929"/>
                          <a:gd name="T66" fmla="*/ 357 w 678"/>
                          <a:gd name="T67" fmla="*/ 1925 h 1929"/>
                          <a:gd name="T68" fmla="*/ 322 w 678"/>
                          <a:gd name="T69" fmla="*/ 1929 h 1929"/>
                          <a:gd name="T70" fmla="*/ 289 w 678"/>
                          <a:gd name="T71" fmla="*/ 1921 h 1929"/>
                          <a:gd name="T72" fmla="*/ 206 w 678"/>
                          <a:gd name="T73" fmla="*/ 1898 h 1929"/>
                          <a:gd name="T74" fmla="*/ 120 w 678"/>
                          <a:gd name="T75" fmla="*/ 1885 h 1929"/>
                          <a:gd name="T76" fmla="*/ 86 w 678"/>
                          <a:gd name="T77" fmla="*/ 1877 h 1929"/>
                          <a:gd name="T78" fmla="*/ 59 w 678"/>
                          <a:gd name="T79" fmla="*/ 1860 h 1929"/>
                          <a:gd name="T80" fmla="*/ 36 w 678"/>
                          <a:gd name="T81" fmla="*/ 1839 h 1929"/>
                          <a:gd name="T82" fmla="*/ 21 w 678"/>
                          <a:gd name="T83" fmla="*/ 1812 h 1929"/>
                          <a:gd name="T84" fmla="*/ 4 w 678"/>
                          <a:gd name="T85" fmla="*/ 1731 h 1929"/>
                          <a:gd name="T86" fmla="*/ 0 w 678"/>
                          <a:gd name="T87" fmla="*/ 1647 h 1929"/>
                          <a:gd name="T88" fmla="*/ 11 w 678"/>
                          <a:gd name="T89" fmla="*/ 1478 h 1929"/>
                          <a:gd name="T90" fmla="*/ 13 w 678"/>
                          <a:gd name="T91" fmla="*/ 1414 h 1929"/>
                          <a:gd name="T92" fmla="*/ 22 w 678"/>
                          <a:gd name="T93" fmla="*/ 1349 h 1929"/>
                          <a:gd name="T94" fmla="*/ 41 w 678"/>
                          <a:gd name="T95" fmla="*/ 1276 h 1929"/>
                          <a:gd name="T96" fmla="*/ 47 w 678"/>
                          <a:gd name="T97" fmla="*/ 1202 h 1929"/>
                          <a:gd name="T98" fmla="*/ 57 w 678"/>
                          <a:gd name="T99" fmla="*/ 1045 h 1929"/>
                          <a:gd name="T100" fmla="*/ 52 w 678"/>
                          <a:gd name="T101" fmla="*/ 885 h 1929"/>
                          <a:gd name="T102" fmla="*/ 52 w 678"/>
                          <a:gd name="T103" fmla="*/ 348 h 1929"/>
                          <a:gd name="T104" fmla="*/ 59 w 678"/>
                          <a:gd name="T105" fmla="*/ 332 h 1929"/>
                          <a:gd name="T106" fmla="*/ 59 w 678"/>
                          <a:gd name="T107" fmla="*/ 274 h 1929"/>
                          <a:gd name="T108" fmla="*/ 63 w 678"/>
                          <a:gd name="T109" fmla="*/ 216 h 1929"/>
                          <a:gd name="T110" fmla="*/ 102 w 678"/>
                          <a:gd name="T111" fmla="*/ 47 h 1929"/>
                          <a:gd name="T112" fmla="*/ 138 w 678"/>
                          <a:gd name="T113" fmla="*/ 0 h 192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  <a:cxn ang="0">
                            <a:pos x="T104" y="T105"/>
                          </a:cxn>
                          <a:cxn ang="0">
                            <a:pos x="T106" y="T107"/>
                          </a:cxn>
                          <a:cxn ang="0">
                            <a:pos x="T108" y="T109"/>
                          </a:cxn>
                          <a:cxn ang="0">
                            <a:pos x="T110" y="T111"/>
                          </a:cxn>
                          <a:cxn ang="0">
                            <a:pos x="T112" y="T113"/>
                          </a:cxn>
                        </a:cxnLst>
                        <a:rect l="0" t="0" r="r" b="b"/>
                        <a:pathLst>
                          <a:path w="678" h="1929">
                            <a:moveTo>
                              <a:pt x="138" y="0"/>
                            </a:moveTo>
                            <a:lnTo>
                              <a:pt x="137" y="72"/>
                            </a:lnTo>
                            <a:lnTo>
                              <a:pt x="147" y="142"/>
                            </a:lnTo>
                            <a:lnTo>
                              <a:pt x="175" y="219"/>
                            </a:lnTo>
                            <a:lnTo>
                              <a:pt x="210" y="293"/>
                            </a:lnTo>
                            <a:lnTo>
                              <a:pt x="230" y="333"/>
                            </a:lnTo>
                            <a:lnTo>
                              <a:pt x="247" y="374"/>
                            </a:lnTo>
                            <a:lnTo>
                              <a:pt x="279" y="457"/>
                            </a:lnTo>
                            <a:lnTo>
                              <a:pt x="292" y="536"/>
                            </a:lnTo>
                            <a:lnTo>
                              <a:pt x="296" y="614"/>
                            </a:lnTo>
                            <a:lnTo>
                              <a:pt x="312" y="517"/>
                            </a:lnTo>
                            <a:lnTo>
                              <a:pt x="331" y="472"/>
                            </a:lnTo>
                            <a:lnTo>
                              <a:pt x="360" y="432"/>
                            </a:lnTo>
                            <a:lnTo>
                              <a:pt x="399" y="399"/>
                            </a:lnTo>
                            <a:lnTo>
                              <a:pt x="441" y="372"/>
                            </a:lnTo>
                            <a:lnTo>
                              <a:pt x="530" y="319"/>
                            </a:lnTo>
                            <a:lnTo>
                              <a:pt x="656" y="211"/>
                            </a:lnTo>
                            <a:lnTo>
                              <a:pt x="568" y="753"/>
                            </a:lnTo>
                            <a:lnTo>
                              <a:pt x="557" y="890"/>
                            </a:lnTo>
                            <a:lnTo>
                              <a:pt x="564" y="1027"/>
                            </a:lnTo>
                            <a:lnTo>
                              <a:pt x="588" y="1431"/>
                            </a:lnTo>
                            <a:lnTo>
                              <a:pt x="591" y="1433"/>
                            </a:lnTo>
                            <a:lnTo>
                              <a:pt x="593" y="1431"/>
                            </a:lnTo>
                            <a:lnTo>
                              <a:pt x="598" y="1499"/>
                            </a:lnTo>
                            <a:lnTo>
                              <a:pt x="611" y="1563"/>
                            </a:lnTo>
                            <a:lnTo>
                              <a:pt x="666" y="1728"/>
                            </a:lnTo>
                            <a:lnTo>
                              <a:pt x="676" y="1774"/>
                            </a:lnTo>
                            <a:lnTo>
                              <a:pt x="678" y="1820"/>
                            </a:lnTo>
                            <a:lnTo>
                              <a:pt x="666" y="1865"/>
                            </a:lnTo>
                            <a:lnTo>
                              <a:pt x="639" y="1904"/>
                            </a:lnTo>
                            <a:lnTo>
                              <a:pt x="531" y="1898"/>
                            </a:lnTo>
                            <a:lnTo>
                              <a:pt x="477" y="1897"/>
                            </a:lnTo>
                            <a:lnTo>
                              <a:pt x="428" y="1905"/>
                            </a:lnTo>
                            <a:lnTo>
                              <a:pt x="357" y="1925"/>
                            </a:lnTo>
                            <a:lnTo>
                              <a:pt x="322" y="1929"/>
                            </a:lnTo>
                            <a:lnTo>
                              <a:pt x="289" y="1921"/>
                            </a:lnTo>
                            <a:lnTo>
                              <a:pt x="206" y="1898"/>
                            </a:lnTo>
                            <a:lnTo>
                              <a:pt x="120" y="1885"/>
                            </a:lnTo>
                            <a:lnTo>
                              <a:pt x="86" y="1877"/>
                            </a:lnTo>
                            <a:lnTo>
                              <a:pt x="59" y="1860"/>
                            </a:lnTo>
                            <a:lnTo>
                              <a:pt x="36" y="1839"/>
                            </a:lnTo>
                            <a:lnTo>
                              <a:pt x="21" y="1812"/>
                            </a:lnTo>
                            <a:lnTo>
                              <a:pt x="4" y="1731"/>
                            </a:lnTo>
                            <a:lnTo>
                              <a:pt x="0" y="1647"/>
                            </a:lnTo>
                            <a:lnTo>
                              <a:pt x="11" y="1478"/>
                            </a:lnTo>
                            <a:lnTo>
                              <a:pt x="13" y="1414"/>
                            </a:lnTo>
                            <a:lnTo>
                              <a:pt x="22" y="1349"/>
                            </a:lnTo>
                            <a:lnTo>
                              <a:pt x="41" y="1276"/>
                            </a:lnTo>
                            <a:lnTo>
                              <a:pt x="47" y="1202"/>
                            </a:lnTo>
                            <a:lnTo>
                              <a:pt x="57" y="1045"/>
                            </a:lnTo>
                            <a:lnTo>
                              <a:pt x="52" y="885"/>
                            </a:lnTo>
                            <a:lnTo>
                              <a:pt x="52" y="348"/>
                            </a:lnTo>
                            <a:lnTo>
                              <a:pt x="59" y="332"/>
                            </a:lnTo>
                            <a:lnTo>
                              <a:pt x="59" y="274"/>
                            </a:lnTo>
                            <a:lnTo>
                              <a:pt x="63" y="216"/>
                            </a:lnTo>
                            <a:lnTo>
                              <a:pt x="102" y="47"/>
                            </a:lnTo>
                            <a:lnTo>
                              <a:pt x="138" y="0"/>
                            </a:lnTo>
                            <a:close/>
                          </a:path>
                        </a:pathLst>
                      </a:custGeom>
                      <a:solidFill>
                        <a:srgbClr val="FFE5FF"/>
                      </a:solidFill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206" name="Freeform 19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41" y="1468"/>
                        <a:ext cx="387" cy="379"/>
                      </a:xfrm>
                      <a:custGeom>
                        <a:avLst/>
                        <a:gdLst>
                          <a:gd name="T0" fmla="*/ 827 w 2709"/>
                          <a:gd name="T1" fmla="*/ 505 h 2275"/>
                          <a:gd name="T2" fmla="*/ 958 w 2709"/>
                          <a:gd name="T3" fmla="*/ 543 h 2275"/>
                          <a:gd name="T4" fmla="*/ 1029 w 2709"/>
                          <a:gd name="T5" fmla="*/ 554 h 2275"/>
                          <a:gd name="T6" fmla="*/ 1147 w 2709"/>
                          <a:gd name="T7" fmla="*/ 579 h 2275"/>
                          <a:gd name="T8" fmla="*/ 1270 w 2709"/>
                          <a:gd name="T9" fmla="*/ 557 h 2275"/>
                          <a:gd name="T10" fmla="*/ 1386 w 2709"/>
                          <a:gd name="T11" fmla="*/ 506 h 2275"/>
                          <a:gd name="T12" fmla="*/ 1541 w 2709"/>
                          <a:gd name="T13" fmla="*/ 423 h 2275"/>
                          <a:gd name="T14" fmla="*/ 1689 w 2709"/>
                          <a:gd name="T15" fmla="*/ 390 h 2275"/>
                          <a:gd name="T16" fmla="*/ 2122 w 2709"/>
                          <a:gd name="T17" fmla="*/ 255 h 2275"/>
                          <a:gd name="T18" fmla="*/ 2168 w 2709"/>
                          <a:gd name="T19" fmla="*/ 220 h 2275"/>
                          <a:gd name="T20" fmla="*/ 2214 w 2709"/>
                          <a:gd name="T21" fmla="*/ 180 h 2275"/>
                          <a:gd name="T22" fmla="*/ 2453 w 2709"/>
                          <a:gd name="T23" fmla="*/ 55 h 2275"/>
                          <a:gd name="T24" fmla="*/ 2574 w 2709"/>
                          <a:gd name="T25" fmla="*/ 10 h 2275"/>
                          <a:gd name="T26" fmla="*/ 2708 w 2709"/>
                          <a:gd name="T27" fmla="*/ 1 h 2275"/>
                          <a:gd name="T28" fmla="*/ 2700 w 2709"/>
                          <a:gd name="T29" fmla="*/ 59 h 2275"/>
                          <a:gd name="T30" fmla="*/ 2610 w 2709"/>
                          <a:gd name="T31" fmla="*/ 114 h 2275"/>
                          <a:gd name="T32" fmla="*/ 2514 w 2709"/>
                          <a:gd name="T33" fmla="*/ 237 h 2275"/>
                          <a:gd name="T34" fmla="*/ 2487 w 2709"/>
                          <a:gd name="T35" fmla="*/ 570 h 2275"/>
                          <a:gd name="T36" fmla="*/ 2504 w 2709"/>
                          <a:gd name="T37" fmla="*/ 832 h 2275"/>
                          <a:gd name="T38" fmla="*/ 2543 w 2709"/>
                          <a:gd name="T39" fmla="*/ 1211 h 2275"/>
                          <a:gd name="T40" fmla="*/ 2551 w 2709"/>
                          <a:gd name="T41" fmla="*/ 1481 h 2275"/>
                          <a:gd name="T42" fmla="*/ 2494 w 2709"/>
                          <a:gd name="T43" fmla="*/ 1842 h 2275"/>
                          <a:gd name="T44" fmla="*/ 2414 w 2709"/>
                          <a:gd name="T45" fmla="*/ 2102 h 2275"/>
                          <a:gd name="T46" fmla="*/ 2365 w 2709"/>
                          <a:gd name="T47" fmla="*/ 2213 h 2275"/>
                          <a:gd name="T48" fmla="*/ 2236 w 2709"/>
                          <a:gd name="T49" fmla="*/ 2248 h 2275"/>
                          <a:gd name="T50" fmla="*/ 2046 w 2709"/>
                          <a:gd name="T51" fmla="*/ 2255 h 2275"/>
                          <a:gd name="T52" fmla="*/ 1953 w 2709"/>
                          <a:gd name="T53" fmla="*/ 2189 h 2275"/>
                          <a:gd name="T54" fmla="*/ 1912 w 2709"/>
                          <a:gd name="T55" fmla="*/ 2007 h 2275"/>
                          <a:gd name="T56" fmla="*/ 1790 w 2709"/>
                          <a:gd name="T57" fmla="*/ 1762 h 2275"/>
                          <a:gd name="T58" fmla="*/ 1710 w 2709"/>
                          <a:gd name="T59" fmla="*/ 1587 h 2275"/>
                          <a:gd name="T60" fmla="*/ 1704 w 2709"/>
                          <a:gd name="T61" fmla="*/ 1533 h 2275"/>
                          <a:gd name="T62" fmla="*/ 1582 w 2709"/>
                          <a:gd name="T63" fmla="*/ 1447 h 2275"/>
                          <a:gd name="T64" fmla="*/ 1292 w 2709"/>
                          <a:gd name="T65" fmla="*/ 1371 h 2275"/>
                          <a:gd name="T66" fmla="*/ 1159 w 2709"/>
                          <a:gd name="T67" fmla="*/ 1319 h 2275"/>
                          <a:gd name="T68" fmla="*/ 1049 w 2709"/>
                          <a:gd name="T69" fmla="*/ 1297 h 2275"/>
                          <a:gd name="T70" fmla="*/ 831 w 2709"/>
                          <a:gd name="T71" fmla="*/ 1287 h 2275"/>
                          <a:gd name="T72" fmla="*/ 731 w 2709"/>
                          <a:gd name="T73" fmla="*/ 1251 h 2275"/>
                          <a:gd name="T74" fmla="*/ 568 w 2709"/>
                          <a:gd name="T75" fmla="*/ 1120 h 2275"/>
                          <a:gd name="T76" fmla="*/ 407 w 2709"/>
                          <a:gd name="T77" fmla="*/ 1005 h 2275"/>
                          <a:gd name="T78" fmla="*/ 373 w 2709"/>
                          <a:gd name="T79" fmla="*/ 924 h 2275"/>
                          <a:gd name="T80" fmla="*/ 143 w 2709"/>
                          <a:gd name="T81" fmla="*/ 623 h 2275"/>
                          <a:gd name="T82" fmla="*/ 49 w 2709"/>
                          <a:gd name="T83" fmla="*/ 498 h 2275"/>
                          <a:gd name="T84" fmla="*/ 43 w 2709"/>
                          <a:gd name="T85" fmla="*/ 432 h 2275"/>
                          <a:gd name="T86" fmla="*/ 97 w 2709"/>
                          <a:gd name="T87" fmla="*/ 361 h 2275"/>
                          <a:gd name="T88" fmla="*/ 136 w 2709"/>
                          <a:gd name="T89" fmla="*/ 227 h 2275"/>
                          <a:gd name="T90" fmla="*/ 167 w 2709"/>
                          <a:gd name="T91" fmla="*/ 138 h 2275"/>
                          <a:gd name="T92" fmla="*/ 196 w 2709"/>
                          <a:gd name="T93" fmla="*/ 138 h 2275"/>
                          <a:gd name="T94" fmla="*/ 246 w 2709"/>
                          <a:gd name="T95" fmla="*/ 205 h 2275"/>
                          <a:gd name="T96" fmla="*/ 452 w 2709"/>
                          <a:gd name="T97" fmla="*/ 350 h 2275"/>
                          <a:gd name="T98" fmla="*/ 653 w 2709"/>
                          <a:gd name="T99" fmla="*/ 451 h 2275"/>
                          <a:gd name="T100" fmla="*/ 737 w 2709"/>
                          <a:gd name="T101" fmla="*/ 453 h 227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</a:cxnLst>
                        <a:rect l="0" t="0" r="r" b="b"/>
                        <a:pathLst>
                          <a:path w="2709" h="2275">
                            <a:moveTo>
                              <a:pt x="762" y="455"/>
                            </a:moveTo>
                            <a:lnTo>
                              <a:pt x="827" y="505"/>
                            </a:lnTo>
                            <a:lnTo>
                              <a:pt x="888" y="537"/>
                            </a:lnTo>
                            <a:lnTo>
                              <a:pt x="958" y="543"/>
                            </a:lnTo>
                            <a:lnTo>
                              <a:pt x="994" y="545"/>
                            </a:lnTo>
                            <a:lnTo>
                              <a:pt x="1029" y="554"/>
                            </a:lnTo>
                            <a:lnTo>
                              <a:pt x="1085" y="574"/>
                            </a:lnTo>
                            <a:lnTo>
                              <a:pt x="1147" y="579"/>
                            </a:lnTo>
                            <a:lnTo>
                              <a:pt x="1211" y="573"/>
                            </a:lnTo>
                            <a:lnTo>
                              <a:pt x="1270" y="557"/>
                            </a:lnTo>
                            <a:lnTo>
                              <a:pt x="1334" y="533"/>
                            </a:lnTo>
                            <a:lnTo>
                              <a:pt x="1386" y="506"/>
                            </a:lnTo>
                            <a:lnTo>
                              <a:pt x="1497" y="441"/>
                            </a:lnTo>
                            <a:lnTo>
                              <a:pt x="1541" y="423"/>
                            </a:lnTo>
                            <a:lnTo>
                              <a:pt x="1594" y="412"/>
                            </a:lnTo>
                            <a:lnTo>
                              <a:pt x="1689" y="390"/>
                            </a:lnTo>
                            <a:lnTo>
                              <a:pt x="1903" y="321"/>
                            </a:lnTo>
                            <a:lnTo>
                              <a:pt x="2122" y="255"/>
                            </a:lnTo>
                            <a:lnTo>
                              <a:pt x="2147" y="242"/>
                            </a:lnTo>
                            <a:lnTo>
                              <a:pt x="2168" y="220"/>
                            </a:lnTo>
                            <a:lnTo>
                              <a:pt x="2189" y="198"/>
                            </a:lnTo>
                            <a:lnTo>
                              <a:pt x="2214" y="180"/>
                            </a:lnTo>
                            <a:lnTo>
                              <a:pt x="2333" y="119"/>
                            </a:lnTo>
                            <a:lnTo>
                              <a:pt x="2453" y="55"/>
                            </a:lnTo>
                            <a:lnTo>
                              <a:pt x="2512" y="28"/>
                            </a:lnTo>
                            <a:lnTo>
                              <a:pt x="2574" y="10"/>
                            </a:lnTo>
                            <a:lnTo>
                              <a:pt x="2639" y="0"/>
                            </a:lnTo>
                            <a:lnTo>
                              <a:pt x="2708" y="1"/>
                            </a:lnTo>
                            <a:lnTo>
                              <a:pt x="2709" y="34"/>
                            </a:lnTo>
                            <a:lnTo>
                              <a:pt x="2700" y="59"/>
                            </a:lnTo>
                            <a:lnTo>
                              <a:pt x="2682" y="74"/>
                            </a:lnTo>
                            <a:lnTo>
                              <a:pt x="2610" y="114"/>
                            </a:lnTo>
                            <a:lnTo>
                              <a:pt x="2552" y="170"/>
                            </a:lnTo>
                            <a:lnTo>
                              <a:pt x="2514" y="237"/>
                            </a:lnTo>
                            <a:lnTo>
                              <a:pt x="2498" y="309"/>
                            </a:lnTo>
                            <a:lnTo>
                              <a:pt x="2487" y="570"/>
                            </a:lnTo>
                            <a:lnTo>
                              <a:pt x="2489" y="700"/>
                            </a:lnTo>
                            <a:lnTo>
                              <a:pt x="2504" y="832"/>
                            </a:lnTo>
                            <a:lnTo>
                              <a:pt x="2526" y="1023"/>
                            </a:lnTo>
                            <a:lnTo>
                              <a:pt x="2543" y="1211"/>
                            </a:lnTo>
                            <a:lnTo>
                              <a:pt x="2553" y="1391"/>
                            </a:lnTo>
                            <a:lnTo>
                              <a:pt x="2551" y="1481"/>
                            </a:lnTo>
                            <a:lnTo>
                              <a:pt x="2539" y="1571"/>
                            </a:lnTo>
                            <a:lnTo>
                              <a:pt x="2494" y="1842"/>
                            </a:lnTo>
                            <a:lnTo>
                              <a:pt x="2461" y="1973"/>
                            </a:lnTo>
                            <a:lnTo>
                              <a:pt x="2414" y="2102"/>
                            </a:lnTo>
                            <a:lnTo>
                              <a:pt x="2386" y="2181"/>
                            </a:lnTo>
                            <a:lnTo>
                              <a:pt x="2365" y="2213"/>
                            </a:lnTo>
                            <a:lnTo>
                              <a:pt x="2336" y="2232"/>
                            </a:lnTo>
                            <a:lnTo>
                              <a:pt x="2236" y="2248"/>
                            </a:lnTo>
                            <a:lnTo>
                              <a:pt x="2139" y="2249"/>
                            </a:lnTo>
                            <a:lnTo>
                              <a:pt x="2046" y="2255"/>
                            </a:lnTo>
                            <a:lnTo>
                              <a:pt x="1951" y="2275"/>
                            </a:lnTo>
                            <a:lnTo>
                              <a:pt x="1953" y="2189"/>
                            </a:lnTo>
                            <a:lnTo>
                              <a:pt x="1939" y="2097"/>
                            </a:lnTo>
                            <a:lnTo>
                              <a:pt x="1912" y="2007"/>
                            </a:lnTo>
                            <a:lnTo>
                              <a:pt x="1879" y="1927"/>
                            </a:lnTo>
                            <a:lnTo>
                              <a:pt x="1790" y="1762"/>
                            </a:lnTo>
                            <a:lnTo>
                              <a:pt x="1746" y="1677"/>
                            </a:lnTo>
                            <a:lnTo>
                              <a:pt x="1710" y="1587"/>
                            </a:lnTo>
                            <a:lnTo>
                              <a:pt x="1710" y="1558"/>
                            </a:lnTo>
                            <a:lnTo>
                              <a:pt x="1704" y="1533"/>
                            </a:lnTo>
                            <a:lnTo>
                              <a:pt x="1627" y="1470"/>
                            </a:lnTo>
                            <a:lnTo>
                              <a:pt x="1582" y="1447"/>
                            </a:lnTo>
                            <a:lnTo>
                              <a:pt x="1534" y="1429"/>
                            </a:lnTo>
                            <a:lnTo>
                              <a:pt x="1292" y="1371"/>
                            </a:lnTo>
                            <a:lnTo>
                              <a:pt x="1226" y="1348"/>
                            </a:lnTo>
                            <a:lnTo>
                              <a:pt x="1159" y="1319"/>
                            </a:lnTo>
                            <a:lnTo>
                              <a:pt x="1105" y="1303"/>
                            </a:lnTo>
                            <a:lnTo>
                              <a:pt x="1049" y="1297"/>
                            </a:lnTo>
                            <a:lnTo>
                              <a:pt x="939" y="1294"/>
                            </a:lnTo>
                            <a:lnTo>
                              <a:pt x="831" y="1287"/>
                            </a:lnTo>
                            <a:lnTo>
                              <a:pt x="781" y="1274"/>
                            </a:lnTo>
                            <a:lnTo>
                              <a:pt x="731" y="1251"/>
                            </a:lnTo>
                            <a:lnTo>
                              <a:pt x="645" y="1188"/>
                            </a:lnTo>
                            <a:lnTo>
                              <a:pt x="568" y="1120"/>
                            </a:lnTo>
                            <a:lnTo>
                              <a:pt x="492" y="1057"/>
                            </a:lnTo>
                            <a:lnTo>
                              <a:pt x="407" y="1005"/>
                            </a:lnTo>
                            <a:lnTo>
                              <a:pt x="397" y="962"/>
                            </a:lnTo>
                            <a:lnTo>
                              <a:pt x="373" y="924"/>
                            </a:lnTo>
                            <a:lnTo>
                              <a:pt x="313" y="853"/>
                            </a:lnTo>
                            <a:lnTo>
                              <a:pt x="143" y="623"/>
                            </a:lnTo>
                            <a:lnTo>
                              <a:pt x="86" y="544"/>
                            </a:lnTo>
                            <a:lnTo>
                              <a:pt x="49" y="498"/>
                            </a:lnTo>
                            <a:lnTo>
                              <a:pt x="0" y="455"/>
                            </a:lnTo>
                            <a:lnTo>
                              <a:pt x="43" y="432"/>
                            </a:lnTo>
                            <a:lnTo>
                              <a:pt x="75" y="399"/>
                            </a:lnTo>
                            <a:lnTo>
                              <a:pt x="97" y="361"/>
                            </a:lnTo>
                            <a:lnTo>
                              <a:pt x="112" y="318"/>
                            </a:lnTo>
                            <a:lnTo>
                              <a:pt x="136" y="227"/>
                            </a:lnTo>
                            <a:lnTo>
                              <a:pt x="149" y="181"/>
                            </a:lnTo>
                            <a:lnTo>
                              <a:pt x="167" y="138"/>
                            </a:lnTo>
                            <a:lnTo>
                              <a:pt x="183" y="135"/>
                            </a:lnTo>
                            <a:lnTo>
                              <a:pt x="196" y="138"/>
                            </a:lnTo>
                            <a:lnTo>
                              <a:pt x="217" y="178"/>
                            </a:lnTo>
                            <a:lnTo>
                              <a:pt x="246" y="205"/>
                            </a:lnTo>
                            <a:lnTo>
                              <a:pt x="313" y="252"/>
                            </a:lnTo>
                            <a:lnTo>
                              <a:pt x="452" y="350"/>
                            </a:lnTo>
                            <a:lnTo>
                              <a:pt x="600" y="433"/>
                            </a:lnTo>
                            <a:lnTo>
                              <a:pt x="653" y="451"/>
                            </a:lnTo>
                            <a:lnTo>
                              <a:pt x="701" y="454"/>
                            </a:lnTo>
                            <a:lnTo>
                              <a:pt x="737" y="453"/>
                            </a:lnTo>
                            <a:lnTo>
                              <a:pt x="762" y="455"/>
                            </a:lnTo>
                            <a:close/>
                          </a:path>
                        </a:pathLst>
                      </a:custGeom>
                      <a:solidFill>
                        <a:srgbClr val="004CFF"/>
                      </a:solidFill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207" name="Freeform 19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999" y="1555"/>
                        <a:ext cx="23" cy="28"/>
                      </a:xfrm>
                      <a:custGeom>
                        <a:avLst/>
                        <a:gdLst>
                          <a:gd name="T0" fmla="*/ 0 w 166"/>
                          <a:gd name="T1" fmla="*/ 72 h 168"/>
                          <a:gd name="T2" fmla="*/ 17 w 166"/>
                          <a:gd name="T3" fmla="*/ 33 h 168"/>
                          <a:gd name="T4" fmla="*/ 46 w 166"/>
                          <a:gd name="T5" fmla="*/ 0 h 168"/>
                          <a:gd name="T6" fmla="*/ 61 w 166"/>
                          <a:gd name="T7" fmla="*/ 29 h 168"/>
                          <a:gd name="T8" fmla="*/ 74 w 166"/>
                          <a:gd name="T9" fmla="*/ 55 h 168"/>
                          <a:gd name="T10" fmla="*/ 122 w 166"/>
                          <a:gd name="T11" fmla="*/ 110 h 168"/>
                          <a:gd name="T12" fmla="*/ 166 w 166"/>
                          <a:gd name="T13" fmla="*/ 168 h 16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166" h="168">
                            <a:moveTo>
                              <a:pt x="0" y="72"/>
                            </a:moveTo>
                            <a:lnTo>
                              <a:pt x="17" y="33"/>
                            </a:lnTo>
                            <a:lnTo>
                              <a:pt x="46" y="0"/>
                            </a:lnTo>
                            <a:lnTo>
                              <a:pt x="61" y="29"/>
                            </a:lnTo>
                            <a:lnTo>
                              <a:pt x="74" y="55"/>
                            </a:lnTo>
                            <a:lnTo>
                              <a:pt x="122" y="110"/>
                            </a:lnTo>
                            <a:lnTo>
                              <a:pt x="166" y="168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208" name="Freeform 19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018" y="1607"/>
                        <a:ext cx="15" cy="204"/>
                      </a:xfrm>
                      <a:custGeom>
                        <a:avLst/>
                        <a:gdLst>
                          <a:gd name="T0" fmla="*/ 73 w 105"/>
                          <a:gd name="T1" fmla="*/ 0 h 1224"/>
                          <a:gd name="T2" fmla="*/ 73 w 105"/>
                          <a:gd name="T3" fmla="*/ 161 h 1224"/>
                          <a:gd name="T4" fmla="*/ 82 w 105"/>
                          <a:gd name="T5" fmla="*/ 321 h 1224"/>
                          <a:gd name="T6" fmla="*/ 80 w 105"/>
                          <a:gd name="T7" fmla="*/ 481 h 1224"/>
                          <a:gd name="T8" fmla="*/ 67 w 105"/>
                          <a:gd name="T9" fmla="*/ 560 h 1224"/>
                          <a:gd name="T10" fmla="*/ 45 w 105"/>
                          <a:gd name="T11" fmla="*/ 639 h 1224"/>
                          <a:gd name="T12" fmla="*/ 33 w 105"/>
                          <a:gd name="T13" fmla="*/ 708 h 1224"/>
                          <a:gd name="T14" fmla="*/ 33 w 105"/>
                          <a:gd name="T15" fmla="*/ 705 h 1224"/>
                          <a:gd name="T16" fmla="*/ 20 w 105"/>
                          <a:gd name="T17" fmla="*/ 753 h 1224"/>
                          <a:gd name="T18" fmla="*/ 11 w 105"/>
                          <a:gd name="T19" fmla="*/ 787 h 1224"/>
                          <a:gd name="T20" fmla="*/ 10 w 105"/>
                          <a:gd name="T21" fmla="*/ 822 h 1224"/>
                          <a:gd name="T22" fmla="*/ 10 w 105"/>
                          <a:gd name="T23" fmla="*/ 891 h 1224"/>
                          <a:gd name="T24" fmla="*/ 0 w 105"/>
                          <a:gd name="T25" fmla="*/ 1019 h 1224"/>
                          <a:gd name="T26" fmla="*/ 4 w 105"/>
                          <a:gd name="T27" fmla="*/ 1085 h 1224"/>
                          <a:gd name="T28" fmla="*/ 20 w 105"/>
                          <a:gd name="T29" fmla="*/ 1147 h 1224"/>
                          <a:gd name="T30" fmla="*/ 37 w 105"/>
                          <a:gd name="T31" fmla="*/ 1175 h 1224"/>
                          <a:gd name="T32" fmla="*/ 58 w 105"/>
                          <a:gd name="T33" fmla="*/ 1203 h 1224"/>
                          <a:gd name="T34" fmla="*/ 75 w 105"/>
                          <a:gd name="T35" fmla="*/ 1219 h 1224"/>
                          <a:gd name="T36" fmla="*/ 105 w 105"/>
                          <a:gd name="T37" fmla="*/ 1224 h 1224"/>
                          <a:gd name="T38" fmla="*/ 105 w 105"/>
                          <a:gd name="T39" fmla="*/ 1221 h 122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</a:cxnLst>
                        <a:rect l="0" t="0" r="r" b="b"/>
                        <a:pathLst>
                          <a:path w="105" h="1224">
                            <a:moveTo>
                              <a:pt x="73" y="0"/>
                            </a:moveTo>
                            <a:lnTo>
                              <a:pt x="73" y="161"/>
                            </a:lnTo>
                            <a:lnTo>
                              <a:pt x="82" y="321"/>
                            </a:lnTo>
                            <a:lnTo>
                              <a:pt x="80" y="481"/>
                            </a:lnTo>
                            <a:lnTo>
                              <a:pt x="67" y="560"/>
                            </a:lnTo>
                            <a:lnTo>
                              <a:pt x="45" y="639"/>
                            </a:lnTo>
                            <a:lnTo>
                              <a:pt x="33" y="708"/>
                            </a:lnTo>
                            <a:lnTo>
                              <a:pt x="33" y="705"/>
                            </a:lnTo>
                            <a:lnTo>
                              <a:pt x="20" y="753"/>
                            </a:lnTo>
                            <a:lnTo>
                              <a:pt x="11" y="787"/>
                            </a:lnTo>
                            <a:lnTo>
                              <a:pt x="10" y="822"/>
                            </a:lnTo>
                            <a:lnTo>
                              <a:pt x="10" y="891"/>
                            </a:lnTo>
                            <a:lnTo>
                              <a:pt x="0" y="1019"/>
                            </a:lnTo>
                            <a:lnTo>
                              <a:pt x="4" y="1085"/>
                            </a:lnTo>
                            <a:lnTo>
                              <a:pt x="20" y="1147"/>
                            </a:lnTo>
                            <a:lnTo>
                              <a:pt x="37" y="1175"/>
                            </a:lnTo>
                            <a:lnTo>
                              <a:pt x="58" y="1203"/>
                            </a:lnTo>
                            <a:lnTo>
                              <a:pt x="75" y="1219"/>
                            </a:lnTo>
                            <a:lnTo>
                              <a:pt x="105" y="1224"/>
                            </a:lnTo>
                            <a:lnTo>
                              <a:pt x="105" y="1221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209" name="Freeform 19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030" y="1732"/>
                        <a:ext cx="10" cy="72"/>
                      </a:xfrm>
                      <a:custGeom>
                        <a:avLst/>
                        <a:gdLst>
                          <a:gd name="T0" fmla="*/ 17 w 75"/>
                          <a:gd name="T1" fmla="*/ 0 h 434"/>
                          <a:gd name="T2" fmla="*/ 8 w 75"/>
                          <a:gd name="T3" fmla="*/ 103 h 434"/>
                          <a:gd name="T4" fmla="*/ 0 w 75"/>
                          <a:gd name="T5" fmla="*/ 203 h 434"/>
                          <a:gd name="T6" fmla="*/ 1 w 75"/>
                          <a:gd name="T7" fmla="*/ 314 h 434"/>
                          <a:gd name="T8" fmla="*/ 21 w 75"/>
                          <a:gd name="T9" fmla="*/ 385 h 434"/>
                          <a:gd name="T10" fmla="*/ 42 w 75"/>
                          <a:gd name="T11" fmla="*/ 413 h 434"/>
                          <a:gd name="T12" fmla="*/ 75 w 75"/>
                          <a:gd name="T13" fmla="*/ 434 h 43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75" h="434">
                            <a:moveTo>
                              <a:pt x="17" y="0"/>
                            </a:moveTo>
                            <a:lnTo>
                              <a:pt x="8" y="103"/>
                            </a:lnTo>
                            <a:lnTo>
                              <a:pt x="0" y="203"/>
                            </a:lnTo>
                            <a:lnTo>
                              <a:pt x="1" y="314"/>
                            </a:lnTo>
                            <a:lnTo>
                              <a:pt x="21" y="385"/>
                            </a:lnTo>
                            <a:lnTo>
                              <a:pt x="42" y="413"/>
                            </a:lnTo>
                            <a:lnTo>
                              <a:pt x="75" y="434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210" name="Freeform 19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051" y="1545"/>
                        <a:ext cx="14" cy="36"/>
                      </a:xfrm>
                      <a:custGeom>
                        <a:avLst/>
                        <a:gdLst>
                          <a:gd name="T0" fmla="*/ 0 w 98"/>
                          <a:gd name="T1" fmla="*/ 153 h 216"/>
                          <a:gd name="T2" fmla="*/ 10 w 98"/>
                          <a:gd name="T3" fmla="*/ 146 h 216"/>
                          <a:gd name="T4" fmla="*/ 32 w 98"/>
                          <a:gd name="T5" fmla="*/ 117 h 216"/>
                          <a:gd name="T6" fmla="*/ 50 w 98"/>
                          <a:gd name="T7" fmla="*/ 82 h 216"/>
                          <a:gd name="T8" fmla="*/ 98 w 98"/>
                          <a:gd name="T9" fmla="*/ 0 h 216"/>
                          <a:gd name="T10" fmla="*/ 75 w 98"/>
                          <a:gd name="T11" fmla="*/ 58 h 216"/>
                          <a:gd name="T12" fmla="*/ 64 w 98"/>
                          <a:gd name="T13" fmla="*/ 102 h 216"/>
                          <a:gd name="T14" fmla="*/ 40 w 98"/>
                          <a:gd name="T15" fmla="*/ 172 h 216"/>
                          <a:gd name="T16" fmla="*/ 22 w 98"/>
                          <a:gd name="T17" fmla="*/ 216 h 216"/>
                          <a:gd name="T18" fmla="*/ 20 w 98"/>
                          <a:gd name="T19" fmla="*/ 173 h 216"/>
                          <a:gd name="T20" fmla="*/ 13 w 98"/>
                          <a:gd name="T21" fmla="*/ 161 h 216"/>
                          <a:gd name="T22" fmla="*/ 0 w 98"/>
                          <a:gd name="T23" fmla="*/ 153 h 21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</a:cxnLst>
                        <a:rect l="0" t="0" r="r" b="b"/>
                        <a:pathLst>
                          <a:path w="98" h="216">
                            <a:moveTo>
                              <a:pt x="0" y="153"/>
                            </a:moveTo>
                            <a:lnTo>
                              <a:pt x="10" y="146"/>
                            </a:lnTo>
                            <a:lnTo>
                              <a:pt x="32" y="117"/>
                            </a:lnTo>
                            <a:lnTo>
                              <a:pt x="50" y="82"/>
                            </a:lnTo>
                            <a:lnTo>
                              <a:pt x="98" y="0"/>
                            </a:lnTo>
                            <a:lnTo>
                              <a:pt x="75" y="58"/>
                            </a:lnTo>
                            <a:lnTo>
                              <a:pt x="64" y="102"/>
                            </a:lnTo>
                            <a:lnTo>
                              <a:pt x="40" y="172"/>
                            </a:lnTo>
                            <a:lnTo>
                              <a:pt x="22" y="216"/>
                            </a:lnTo>
                            <a:lnTo>
                              <a:pt x="20" y="173"/>
                            </a:lnTo>
                            <a:lnTo>
                              <a:pt x="13" y="161"/>
                            </a:lnTo>
                            <a:lnTo>
                              <a:pt x="0" y="153"/>
                            </a:lnTo>
                            <a:close/>
                          </a:path>
                        </a:pathLst>
                      </a:custGeom>
                      <a:solidFill>
                        <a:srgbClr val="E5CCFF"/>
                      </a:solidFill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211" name="Freeform 20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029" y="1571"/>
                        <a:ext cx="25" cy="30"/>
                      </a:xfrm>
                      <a:custGeom>
                        <a:avLst/>
                        <a:gdLst>
                          <a:gd name="T0" fmla="*/ 169 w 169"/>
                          <a:gd name="T1" fmla="*/ 64 h 182"/>
                          <a:gd name="T2" fmla="*/ 169 w 169"/>
                          <a:gd name="T3" fmla="*/ 36 h 182"/>
                          <a:gd name="T4" fmla="*/ 166 w 169"/>
                          <a:gd name="T5" fmla="*/ 10 h 182"/>
                          <a:gd name="T6" fmla="*/ 146 w 169"/>
                          <a:gd name="T7" fmla="*/ 0 h 182"/>
                          <a:gd name="T8" fmla="*/ 122 w 169"/>
                          <a:gd name="T9" fmla="*/ 3 h 182"/>
                          <a:gd name="T10" fmla="*/ 58 w 169"/>
                          <a:gd name="T11" fmla="*/ 32 h 182"/>
                          <a:gd name="T12" fmla="*/ 33 w 169"/>
                          <a:gd name="T13" fmla="*/ 55 h 182"/>
                          <a:gd name="T14" fmla="*/ 18 w 169"/>
                          <a:gd name="T15" fmla="*/ 83 h 182"/>
                          <a:gd name="T16" fmla="*/ 0 w 169"/>
                          <a:gd name="T17" fmla="*/ 182 h 18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</a:cxnLst>
                        <a:rect l="0" t="0" r="r" b="b"/>
                        <a:pathLst>
                          <a:path w="169" h="182">
                            <a:moveTo>
                              <a:pt x="169" y="64"/>
                            </a:moveTo>
                            <a:lnTo>
                              <a:pt x="169" y="36"/>
                            </a:lnTo>
                            <a:lnTo>
                              <a:pt x="166" y="10"/>
                            </a:lnTo>
                            <a:lnTo>
                              <a:pt x="146" y="0"/>
                            </a:lnTo>
                            <a:lnTo>
                              <a:pt x="122" y="3"/>
                            </a:lnTo>
                            <a:lnTo>
                              <a:pt x="58" y="32"/>
                            </a:lnTo>
                            <a:lnTo>
                              <a:pt x="33" y="55"/>
                            </a:lnTo>
                            <a:lnTo>
                              <a:pt x="18" y="83"/>
                            </a:lnTo>
                            <a:lnTo>
                              <a:pt x="0" y="182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212" name="Freeform 20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020" y="1460"/>
                        <a:ext cx="203" cy="483"/>
                      </a:xfrm>
                      <a:custGeom>
                        <a:avLst/>
                        <a:gdLst>
                          <a:gd name="T0" fmla="*/ 455 w 1418"/>
                          <a:gd name="T1" fmla="*/ 2 h 2893"/>
                          <a:gd name="T2" fmla="*/ 517 w 1418"/>
                          <a:gd name="T3" fmla="*/ 58 h 2893"/>
                          <a:gd name="T4" fmla="*/ 741 w 1418"/>
                          <a:gd name="T5" fmla="*/ 281 h 2893"/>
                          <a:gd name="T6" fmla="*/ 1018 w 1418"/>
                          <a:gd name="T7" fmla="*/ 443 h 2893"/>
                          <a:gd name="T8" fmla="*/ 1078 w 1418"/>
                          <a:gd name="T9" fmla="*/ 489 h 2893"/>
                          <a:gd name="T10" fmla="*/ 1148 w 1418"/>
                          <a:gd name="T11" fmla="*/ 617 h 2893"/>
                          <a:gd name="T12" fmla="*/ 1248 w 1418"/>
                          <a:gd name="T13" fmla="*/ 821 h 2893"/>
                          <a:gd name="T14" fmla="*/ 1369 w 1418"/>
                          <a:gd name="T15" fmla="*/ 1248 h 2893"/>
                          <a:gd name="T16" fmla="*/ 1417 w 1418"/>
                          <a:gd name="T17" fmla="*/ 1657 h 2893"/>
                          <a:gd name="T18" fmla="*/ 1411 w 1418"/>
                          <a:gd name="T19" fmla="*/ 2062 h 2893"/>
                          <a:gd name="T20" fmla="*/ 1377 w 1418"/>
                          <a:gd name="T21" fmla="*/ 2172 h 2893"/>
                          <a:gd name="T22" fmla="*/ 1300 w 1418"/>
                          <a:gd name="T23" fmla="*/ 2261 h 2893"/>
                          <a:gd name="T24" fmla="*/ 1120 w 1418"/>
                          <a:gd name="T25" fmla="*/ 2423 h 2893"/>
                          <a:gd name="T26" fmla="*/ 1019 w 1418"/>
                          <a:gd name="T27" fmla="*/ 2475 h 2893"/>
                          <a:gd name="T28" fmla="*/ 864 w 1418"/>
                          <a:gd name="T29" fmla="*/ 2633 h 2893"/>
                          <a:gd name="T30" fmla="*/ 675 w 1418"/>
                          <a:gd name="T31" fmla="*/ 2780 h 2893"/>
                          <a:gd name="T32" fmla="*/ 523 w 1418"/>
                          <a:gd name="T33" fmla="*/ 2826 h 2893"/>
                          <a:gd name="T34" fmla="*/ 347 w 1418"/>
                          <a:gd name="T35" fmla="*/ 2849 h 2893"/>
                          <a:gd name="T36" fmla="*/ 244 w 1418"/>
                          <a:gd name="T37" fmla="*/ 2891 h 2893"/>
                          <a:gd name="T38" fmla="*/ 193 w 1418"/>
                          <a:gd name="T39" fmla="*/ 2888 h 2893"/>
                          <a:gd name="T40" fmla="*/ 115 w 1418"/>
                          <a:gd name="T41" fmla="*/ 2835 h 2893"/>
                          <a:gd name="T42" fmla="*/ 62 w 1418"/>
                          <a:gd name="T43" fmla="*/ 2758 h 2893"/>
                          <a:gd name="T44" fmla="*/ 0 w 1418"/>
                          <a:gd name="T45" fmla="*/ 2578 h 2893"/>
                          <a:gd name="T46" fmla="*/ 265 w 1418"/>
                          <a:gd name="T47" fmla="*/ 2407 h 2893"/>
                          <a:gd name="T48" fmla="*/ 272 w 1418"/>
                          <a:gd name="T49" fmla="*/ 2374 h 2893"/>
                          <a:gd name="T50" fmla="*/ 282 w 1418"/>
                          <a:gd name="T51" fmla="*/ 2341 h 2893"/>
                          <a:gd name="T52" fmla="*/ 317 w 1418"/>
                          <a:gd name="T53" fmla="*/ 2346 h 2893"/>
                          <a:gd name="T54" fmla="*/ 352 w 1418"/>
                          <a:gd name="T55" fmla="*/ 2295 h 2893"/>
                          <a:gd name="T56" fmla="*/ 377 w 1418"/>
                          <a:gd name="T57" fmla="*/ 2231 h 2893"/>
                          <a:gd name="T58" fmla="*/ 350 w 1418"/>
                          <a:gd name="T59" fmla="*/ 2155 h 2893"/>
                          <a:gd name="T60" fmla="*/ 283 w 1418"/>
                          <a:gd name="T61" fmla="*/ 1855 h 2893"/>
                          <a:gd name="T62" fmla="*/ 239 w 1418"/>
                          <a:gd name="T63" fmla="*/ 1667 h 2893"/>
                          <a:gd name="T64" fmla="*/ 219 w 1418"/>
                          <a:gd name="T65" fmla="*/ 1431 h 2893"/>
                          <a:gd name="T66" fmla="*/ 201 w 1418"/>
                          <a:gd name="T67" fmla="*/ 1194 h 2893"/>
                          <a:gd name="T68" fmla="*/ 185 w 1418"/>
                          <a:gd name="T69" fmla="*/ 1009 h 2893"/>
                          <a:gd name="T70" fmla="*/ 220 w 1418"/>
                          <a:gd name="T71" fmla="*/ 759 h 2893"/>
                          <a:gd name="T72" fmla="*/ 292 w 1418"/>
                          <a:gd name="T73" fmla="*/ 565 h 2893"/>
                          <a:gd name="T74" fmla="*/ 350 w 1418"/>
                          <a:gd name="T75" fmla="*/ 440 h 2893"/>
                          <a:gd name="T76" fmla="*/ 430 w 1418"/>
                          <a:gd name="T77" fmla="*/ 230 h 2893"/>
                          <a:gd name="T78" fmla="*/ 427 w 1418"/>
                          <a:gd name="T79" fmla="*/ 119 h 2893"/>
                          <a:gd name="T80" fmla="*/ 378 w 1418"/>
                          <a:gd name="T81" fmla="*/ 18 h 289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</a:cxnLst>
                        <a:rect l="0" t="0" r="r" b="b"/>
                        <a:pathLst>
                          <a:path w="1418" h="2893">
                            <a:moveTo>
                              <a:pt x="424" y="0"/>
                            </a:moveTo>
                            <a:lnTo>
                              <a:pt x="455" y="2"/>
                            </a:lnTo>
                            <a:lnTo>
                              <a:pt x="480" y="19"/>
                            </a:lnTo>
                            <a:lnTo>
                              <a:pt x="517" y="58"/>
                            </a:lnTo>
                            <a:lnTo>
                              <a:pt x="645" y="186"/>
                            </a:lnTo>
                            <a:lnTo>
                              <a:pt x="741" y="281"/>
                            </a:lnTo>
                            <a:lnTo>
                              <a:pt x="851" y="358"/>
                            </a:lnTo>
                            <a:lnTo>
                              <a:pt x="1018" y="443"/>
                            </a:lnTo>
                            <a:lnTo>
                              <a:pt x="1051" y="464"/>
                            </a:lnTo>
                            <a:lnTo>
                              <a:pt x="1078" y="489"/>
                            </a:lnTo>
                            <a:lnTo>
                              <a:pt x="1118" y="549"/>
                            </a:lnTo>
                            <a:lnTo>
                              <a:pt x="1148" y="617"/>
                            </a:lnTo>
                            <a:lnTo>
                              <a:pt x="1181" y="683"/>
                            </a:lnTo>
                            <a:lnTo>
                              <a:pt x="1248" y="821"/>
                            </a:lnTo>
                            <a:lnTo>
                              <a:pt x="1298" y="960"/>
                            </a:lnTo>
                            <a:lnTo>
                              <a:pt x="1369" y="1248"/>
                            </a:lnTo>
                            <a:lnTo>
                              <a:pt x="1402" y="1453"/>
                            </a:lnTo>
                            <a:lnTo>
                              <a:pt x="1417" y="1657"/>
                            </a:lnTo>
                            <a:lnTo>
                              <a:pt x="1418" y="1859"/>
                            </a:lnTo>
                            <a:lnTo>
                              <a:pt x="1411" y="2062"/>
                            </a:lnTo>
                            <a:lnTo>
                              <a:pt x="1401" y="2121"/>
                            </a:lnTo>
                            <a:lnTo>
                              <a:pt x="1377" y="2172"/>
                            </a:lnTo>
                            <a:lnTo>
                              <a:pt x="1342" y="2218"/>
                            </a:lnTo>
                            <a:lnTo>
                              <a:pt x="1300" y="2261"/>
                            </a:lnTo>
                            <a:lnTo>
                              <a:pt x="1207" y="2338"/>
                            </a:lnTo>
                            <a:lnTo>
                              <a:pt x="1120" y="2423"/>
                            </a:lnTo>
                            <a:lnTo>
                              <a:pt x="1066" y="2446"/>
                            </a:lnTo>
                            <a:lnTo>
                              <a:pt x="1019" y="2475"/>
                            </a:lnTo>
                            <a:lnTo>
                              <a:pt x="940" y="2551"/>
                            </a:lnTo>
                            <a:lnTo>
                              <a:pt x="864" y="2633"/>
                            </a:lnTo>
                            <a:lnTo>
                              <a:pt x="782" y="2710"/>
                            </a:lnTo>
                            <a:lnTo>
                              <a:pt x="675" y="2780"/>
                            </a:lnTo>
                            <a:lnTo>
                              <a:pt x="603" y="2814"/>
                            </a:lnTo>
                            <a:lnTo>
                              <a:pt x="523" y="2826"/>
                            </a:lnTo>
                            <a:lnTo>
                              <a:pt x="398" y="2834"/>
                            </a:lnTo>
                            <a:lnTo>
                              <a:pt x="347" y="2849"/>
                            </a:lnTo>
                            <a:lnTo>
                              <a:pt x="295" y="2873"/>
                            </a:lnTo>
                            <a:lnTo>
                              <a:pt x="244" y="2891"/>
                            </a:lnTo>
                            <a:lnTo>
                              <a:pt x="218" y="2893"/>
                            </a:lnTo>
                            <a:lnTo>
                              <a:pt x="193" y="2888"/>
                            </a:lnTo>
                            <a:lnTo>
                              <a:pt x="150" y="2866"/>
                            </a:lnTo>
                            <a:lnTo>
                              <a:pt x="115" y="2835"/>
                            </a:lnTo>
                            <a:lnTo>
                              <a:pt x="86" y="2799"/>
                            </a:lnTo>
                            <a:lnTo>
                              <a:pt x="62" y="2758"/>
                            </a:lnTo>
                            <a:lnTo>
                              <a:pt x="27" y="2669"/>
                            </a:lnTo>
                            <a:lnTo>
                              <a:pt x="0" y="2578"/>
                            </a:lnTo>
                            <a:lnTo>
                              <a:pt x="132" y="2492"/>
                            </a:lnTo>
                            <a:lnTo>
                              <a:pt x="265" y="2407"/>
                            </a:lnTo>
                            <a:lnTo>
                              <a:pt x="279" y="2387"/>
                            </a:lnTo>
                            <a:lnTo>
                              <a:pt x="272" y="2374"/>
                            </a:lnTo>
                            <a:lnTo>
                              <a:pt x="265" y="2359"/>
                            </a:lnTo>
                            <a:lnTo>
                              <a:pt x="282" y="2341"/>
                            </a:lnTo>
                            <a:lnTo>
                              <a:pt x="299" y="2338"/>
                            </a:lnTo>
                            <a:lnTo>
                              <a:pt x="317" y="2346"/>
                            </a:lnTo>
                            <a:lnTo>
                              <a:pt x="330" y="2318"/>
                            </a:lnTo>
                            <a:lnTo>
                              <a:pt x="352" y="2295"/>
                            </a:lnTo>
                            <a:lnTo>
                              <a:pt x="398" y="2251"/>
                            </a:lnTo>
                            <a:lnTo>
                              <a:pt x="377" y="2231"/>
                            </a:lnTo>
                            <a:lnTo>
                              <a:pt x="364" y="2207"/>
                            </a:lnTo>
                            <a:lnTo>
                              <a:pt x="350" y="2155"/>
                            </a:lnTo>
                            <a:lnTo>
                              <a:pt x="321" y="1969"/>
                            </a:lnTo>
                            <a:lnTo>
                              <a:pt x="283" y="1855"/>
                            </a:lnTo>
                            <a:lnTo>
                              <a:pt x="256" y="1763"/>
                            </a:lnTo>
                            <a:lnTo>
                              <a:pt x="239" y="1667"/>
                            </a:lnTo>
                            <a:lnTo>
                              <a:pt x="221" y="1549"/>
                            </a:lnTo>
                            <a:lnTo>
                              <a:pt x="219" y="1431"/>
                            </a:lnTo>
                            <a:lnTo>
                              <a:pt x="217" y="1315"/>
                            </a:lnTo>
                            <a:lnTo>
                              <a:pt x="201" y="1194"/>
                            </a:lnTo>
                            <a:lnTo>
                              <a:pt x="186" y="1101"/>
                            </a:lnTo>
                            <a:lnTo>
                              <a:pt x="185" y="1009"/>
                            </a:lnTo>
                            <a:lnTo>
                              <a:pt x="201" y="825"/>
                            </a:lnTo>
                            <a:lnTo>
                              <a:pt x="220" y="759"/>
                            </a:lnTo>
                            <a:lnTo>
                              <a:pt x="249" y="695"/>
                            </a:lnTo>
                            <a:lnTo>
                              <a:pt x="292" y="565"/>
                            </a:lnTo>
                            <a:lnTo>
                              <a:pt x="317" y="502"/>
                            </a:lnTo>
                            <a:lnTo>
                              <a:pt x="350" y="440"/>
                            </a:lnTo>
                            <a:lnTo>
                              <a:pt x="399" y="342"/>
                            </a:lnTo>
                            <a:lnTo>
                              <a:pt x="430" y="230"/>
                            </a:lnTo>
                            <a:lnTo>
                              <a:pt x="433" y="175"/>
                            </a:lnTo>
                            <a:lnTo>
                              <a:pt x="427" y="119"/>
                            </a:lnTo>
                            <a:lnTo>
                              <a:pt x="409" y="67"/>
                            </a:lnTo>
                            <a:lnTo>
                              <a:pt x="378" y="18"/>
                            </a:lnTo>
                            <a:lnTo>
                              <a:pt x="424" y="0"/>
                            </a:lnTo>
                            <a:close/>
                          </a:path>
                        </a:pathLst>
                      </a:custGeom>
                      <a:solidFill>
                        <a:srgbClr val="004CFF"/>
                      </a:solidFill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213" name="Freeform 20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949" y="1296"/>
                        <a:ext cx="136" cy="133"/>
                      </a:xfrm>
                      <a:custGeom>
                        <a:avLst/>
                        <a:gdLst>
                          <a:gd name="T0" fmla="*/ 112 w 949"/>
                          <a:gd name="T1" fmla="*/ 710 h 796"/>
                          <a:gd name="T2" fmla="*/ 102 w 949"/>
                          <a:gd name="T3" fmla="*/ 677 h 796"/>
                          <a:gd name="T4" fmla="*/ 89 w 949"/>
                          <a:gd name="T5" fmla="*/ 668 h 796"/>
                          <a:gd name="T6" fmla="*/ 70 w 949"/>
                          <a:gd name="T7" fmla="*/ 668 h 796"/>
                          <a:gd name="T8" fmla="*/ 40 w 949"/>
                          <a:gd name="T9" fmla="*/ 599 h 796"/>
                          <a:gd name="T10" fmla="*/ 8 w 949"/>
                          <a:gd name="T11" fmla="*/ 528 h 796"/>
                          <a:gd name="T12" fmla="*/ 0 w 949"/>
                          <a:gd name="T13" fmla="*/ 469 h 796"/>
                          <a:gd name="T14" fmla="*/ 3 w 949"/>
                          <a:gd name="T15" fmla="*/ 409 h 796"/>
                          <a:gd name="T16" fmla="*/ 26 w 949"/>
                          <a:gd name="T17" fmla="*/ 286 h 796"/>
                          <a:gd name="T18" fmla="*/ 44 w 949"/>
                          <a:gd name="T19" fmla="*/ 228 h 796"/>
                          <a:gd name="T20" fmla="*/ 78 w 949"/>
                          <a:gd name="T21" fmla="*/ 170 h 796"/>
                          <a:gd name="T22" fmla="*/ 144 w 949"/>
                          <a:gd name="T23" fmla="*/ 107 h 796"/>
                          <a:gd name="T24" fmla="*/ 219 w 949"/>
                          <a:gd name="T25" fmla="*/ 52 h 796"/>
                          <a:gd name="T26" fmla="*/ 289 w 949"/>
                          <a:gd name="T27" fmla="*/ 22 h 796"/>
                          <a:gd name="T28" fmla="*/ 363 w 949"/>
                          <a:gd name="T29" fmla="*/ 4 h 796"/>
                          <a:gd name="T30" fmla="*/ 460 w 949"/>
                          <a:gd name="T31" fmla="*/ 0 h 796"/>
                          <a:gd name="T32" fmla="*/ 557 w 949"/>
                          <a:gd name="T33" fmla="*/ 10 h 796"/>
                          <a:gd name="T34" fmla="*/ 746 w 949"/>
                          <a:gd name="T35" fmla="*/ 52 h 796"/>
                          <a:gd name="T36" fmla="*/ 793 w 949"/>
                          <a:gd name="T37" fmla="*/ 74 h 796"/>
                          <a:gd name="T38" fmla="*/ 833 w 949"/>
                          <a:gd name="T39" fmla="*/ 104 h 796"/>
                          <a:gd name="T40" fmla="*/ 863 w 949"/>
                          <a:gd name="T41" fmla="*/ 141 h 796"/>
                          <a:gd name="T42" fmla="*/ 886 w 949"/>
                          <a:gd name="T43" fmla="*/ 181 h 796"/>
                          <a:gd name="T44" fmla="*/ 917 w 949"/>
                          <a:gd name="T45" fmla="*/ 323 h 796"/>
                          <a:gd name="T46" fmla="*/ 941 w 949"/>
                          <a:gd name="T47" fmla="*/ 473 h 796"/>
                          <a:gd name="T48" fmla="*/ 949 w 949"/>
                          <a:gd name="T49" fmla="*/ 535 h 796"/>
                          <a:gd name="T50" fmla="*/ 945 w 949"/>
                          <a:gd name="T51" fmla="*/ 565 h 796"/>
                          <a:gd name="T52" fmla="*/ 936 w 949"/>
                          <a:gd name="T53" fmla="*/ 595 h 796"/>
                          <a:gd name="T54" fmla="*/ 888 w 949"/>
                          <a:gd name="T55" fmla="*/ 699 h 796"/>
                          <a:gd name="T56" fmla="*/ 859 w 949"/>
                          <a:gd name="T57" fmla="*/ 746 h 796"/>
                          <a:gd name="T58" fmla="*/ 820 w 949"/>
                          <a:gd name="T59" fmla="*/ 788 h 796"/>
                          <a:gd name="T60" fmla="*/ 786 w 949"/>
                          <a:gd name="T61" fmla="*/ 796 h 796"/>
                          <a:gd name="T62" fmla="*/ 750 w 949"/>
                          <a:gd name="T63" fmla="*/ 788 h 796"/>
                          <a:gd name="T64" fmla="*/ 650 w 949"/>
                          <a:gd name="T65" fmla="*/ 724 h 796"/>
                          <a:gd name="T66" fmla="*/ 606 w 949"/>
                          <a:gd name="T67" fmla="*/ 687 h 796"/>
                          <a:gd name="T68" fmla="*/ 571 w 949"/>
                          <a:gd name="T69" fmla="*/ 641 h 796"/>
                          <a:gd name="T70" fmla="*/ 566 w 949"/>
                          <a:gd name="T71" fmla="*/ 613 h 796"/>
                          <a:gd name="T72" fmla="*/ 565 w 949"/>
                          <a:gd name="T73" fmla="*/ 593 h 796"/>
                          <a:gd name="T74" fmla="*/ 538 w 949"/>
                          <a:gd name="T75" fmla="*/ 589 h 796"/>
                          <a:gd name="T76" fmla="*/ 515 w 949"/>
                          <a:gd name="T77" fmla="*/ 595 h 796"/>
                          <a:gd name="T78" fmla="*/ 477 w 949"/>
                          <a:gd name="T79" fmla="*/ 622 h 796"/>
                          <a:gd name="T80" fmla="*/ 441 w 949"/>
                          <a:gd name="T81" fmla="*/ 661 h 796"/>
                          <a:gd name="T82" fmla="*/ 401 w 949"/>
                          <a:gd name="T83" fmla="*/ 697 h 796"/>
                          <a:gd name="T84" fmla="*/ 344 w 949"/>
                          <a:gd name="T85" fmla="*/ 723 h 796"/>
                          <a:gd name="T86" fmla="*/ 283 w 949"/>
                          <a:gd name="T87" fmla="*/ 731 h 796"/>
                          <a:gd name="T88" fmla="*/ 219 w 949"/>
                          <a:gd name="T89" fmla="*/ 725 h 796"/>
                          <a:gd name="T90" fmla="*/ 157 w 949"/>
                          <a:gd name="T91" fmla="*/ 710 h 796"/>
                          <a:gd name="T92" fmla="*/ 112 w 949"/>
                          <a:gd name="T93" fmla="*/ 710 h 79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</a:cxnLst>
                        <a:rect l="0" t="0" r="r" b="b"/>
                        <a:pathLst>
                          <a:path w="949" h="796">
                            <a:moveTo>
                              <a:pt x="112" y="710"/>
                            </a:moveTo>
                            <a:lnTo>
                              <a:pt x="102" y="677"/>
                            </a:lnTo>
                            <a:lnTo>
                              <a:pt x="89" y="668"/>
                            </a:lnTo>
                            <a:lnTo>
                              <a:pt x="70" y="668"/>
                            </a:lnTo>
                            <a:lnTo>
                              <a:pt x="40" y="599"/>
                            </a:lnTo>
                            <a:lnTo>
                              <a:pt x="8" y="528"/>
                            </a:lnTo>
                            <a:lnTo>
                              <a:pt x="0" y="469"/>
                            </a:lnTo>
                            <a:lnTo>
                              <a:pt x="3" y="409"/>
                            </a:lnTo>
                            <a:lnTo>
                              <a:pt x="26" y="286"/>
                            </a:lnTo>
                            <a:lnTo>
                              <a:pt x="44" y="228"/>
                            </a:lnTo>
                            <a:lnTo>
                              <a:pt x="78" y="170"/>
                            </a:lnTo>
                            <a:lnTo>
                              <a:pt x="144" y="107"/>
                            </a:lnTo>
                            <a:lnTo>
                              <a:pt x="219" y="52"/>
                            </a:lnTo>
                            <a:lnTo>
                              <a:pt x="289" y="22"/>
                            </a:lnTo>
                            <a:lnTo>
                              <a:pt x="363" y="4"/>
                            </a:lnTo>
                            <a:lnTo>
                              <a:pt x="460" y="0"/>
                            </a:lnTo>
                            <a:lnTo>
                              <a:pt x="557" y="10"/>
                            </a:lnTo>
                            <a:lnTo>
                              <a:pt x="746" y="52"/>
                            </a:lnTo>
                            <a:lnTo>
                              <a:pt x="793" y="74"/>
                            </a:lnTo>
                            <a:lnTo>
                              <a:pt x="833" y="104"/>
                            </a:lnTo>
                            <a:lnTo>
                              <a:pt x="863" y="141"/>
                            </a:lnTo>
                            <a:lnTo>
                              <a:pt x="886" y="181"/>
                            </a:lnTo>
                            <a:lnTo>
                              <a:pt x="917" y="323"/>
                            </a:lnTo>
                            <a:lnTo>
                              <a:pt x="941" y="473"/>
                            </a:lnTo>
                            <a:lnTo>
                              <a:pt x="949" y="535"/>
                            </a:lnTo>
                            <a:lnTo>
                              <a:pt x="945" y="565"/>
                            </a:lnTo>
                            <a:lnTo>
                              <a:pt x="936" y="595"/>
                            </a:lnTo>
                            <a:lnTo>
                              <a:pt x="888" y="699"/>
                            </a:lnTo>
                            <a:lnTo>
                              <a:pt x="859" y="746"/>
                            </a:lnTo>
                            <a:lnTo>
                              <a:pt x="820" y="788"/>
                            </a:lnTo>
                            <a:lnTo>
                              <a:pt x="786" y="796"/>
                            </a:lnTo>
                            <a:lnTo>
                              <a:pt x="750" y="788"/>
                            </a:lnTo>
                            <a:lnTo>
                              <a:pt x="650" y="724"/>
                            </a:lnTo>
                            <a:lnTo>
                              <a:pt x="606" y="687"/>
                            </a:lnTo>
                            <a:lnTo>
                              <a:pt x="571" y="641"/>
                            </a:lnTo>
                            <a:lnTo>
                              <a:pt x="566" y="613"/>
                            </a:lnTo>
                            <a:lnTo>
                              <a:pt x="565" y="593"/>
                            </a:lnTo>
                            <a:lnTo>
                              <a:pt x="538" y="589"/>
                            </a:lnTo>
                            <a:lnTo>
                              <a:pt x="515" y="595"/>
                            </a:lnTo>
                            <a:lnTo>
                              <a:pt x="477" y="622"/>
                            </a:lnTo>
                            <a:lnTo>
                              <a:pt x="441" y="661"/>
                            </a:lnTo>
                            <a:lnTo>
                              <a:pt x="401" y="697"/>
                            </a:lnTo>
                            <a:lnTo>
                              <a:pt x="344" y="723"/>
                            </a:lnTo>
                            <a:lnTo>
                              <a:pt x="283" y="731"/>
                            </a:lnTo>
                            <a:lnTo>
                              <a:pt x="219" y="725"/>
                            </a:lnTo>
                            <a:lnTo>
                              <a:pt x="157" y="710"/>
                            </a:lnTo>
                            <a:lnTo>
                              <a:pt x="112" y="710"/>
                            </a:lnTo>
                            <a:close/>
                          </a:path>
                        </a:pathLst>
                      </a:custGeom>
                      <a:solidFill>
                        <a:srgbClr val="331900"/>
                      </a:solidFill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214" name="Freeform 20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962" y="1383"/>
                        <a:ext cx="128" cy="209"/>
                      </a:xfrm>
                      <a:custGeom>
                        <a:avLst/>
                        <a:gdLst>
                          <a:gd name="T0" fmla="*/ 264 w 896"/>
                          <a:gd name="T1" fmla="*/ 708 h 1255"/>
                          <a:gd name="T2" fmla="*/ 171 w 896"/>
                          <a:gd name="T3" fmla="*/ 606 h 1255"/>
                          <a:gd name="T4" fmla="*/ 110 w 896"/>
                          <a:gd name="T5" fmla="*/ 534 h 1255"/>
                          <a:gd name="T6" fmla="*/ 75 w 896"/>
                          <a:gd name="T7" fmla="*/ 430 h 1255"/>
                          <a:gd name="T8" fmla="*/ 43 w 896"/>
                          <a:gd name="T9" fmla="*/ 315 h 1255"/>
                          <a:gd name="T10" fmla="*/ 17 w 896"/>
                          <a:gd name="T11" fmla="*/ 266 h 1255"/>
                          <a:gd name="T12" fmla="*/ 8 w 896"/>
                          <a:gd name="T13" fmla="*/ 176 h 1255"/>
                          <a:gd name="T14" fmla="*/ 59 w 896"/>
                          <a:gd name="T15" fmla="*/ 109 h 1255"/>
                          <a:gd name="T16" fmla="*/ 171 w 896"/>
                          <a:gd name="T17" fmla="*/ 138 h 1255"/>
                          <a:gd name="T18" fmla="*/ 274 w 896"/>
                          <a:gd name="T19" fmla="*/ 150 h 1255"/>
                          <a:gd name="T20" fmla="*/ 311 w 896"/>
                          <a:gd name="T21" fmla="*/ 130 h 1255"/>
                          <a:gd name="T22" fmla="*/ 324 w 896"/>
                          <a:gd name="T23" fmla="*/ 84 h 1255"/>
                          <a:gd name="T24" fmla="*/ 418 w 896"/>
                          <a:gd name="T25" fmla="*/ 16 h 1255"/>
                          <a:gd name="T26" fmla="*/ 537 w 896"/>
                          <a:gd name="T27" fmla="*/ 1 h 1255"/>
                          <a:gd name="T28" fmla="*/ 551 w 896"/>
                          <a:gd name="T29" fmla="*/ 81 h 1255"/>
                          <a:gd name="T30" fmla="*/ 574 w 896"/>
                          <a:gd name="T31" fmla="*/ 157 h 1255"/>
                          <a:gd name="T32" fmla="*/ 602 w 896"/>
                          <a:gd name="T33" fmla="*/ 168 h 1255"/>
                          <a:gd name="T34" fmla="*/ 667 w 896"/>
                          <a:gd name="T35" fmla="*/ 201 h 1255"/>
                          <a:gd name="T36" fmla="*/ 703 w 896"/>
                          <a:gd name="T37" fmla="*/ 236 h 1255"/>
                          <a:gd name="T38" fmla="*/ 714 w 896"/>
                          <a:gd name="T39" fmla="*/ 221 h 1255"/>
                          <a:gd name="T40" fmla="*/ 750 w 896"/>
                          <a:gd name="T41" fmla="*/ 183 h 1255"/>
                          <a:gd name="T42" fmla="*/ 774 w 896"/>
                          <a:gd name="T43" fmla="*/ 96 h 1255"/>
                          <a:gd name="T44" fmla="*/ 788 w 896"/>
                          <a:gd name="T45" fmla="*/ 52 h 1255"/>
                          <a:gd name="T46" fmla="*/ 833 w 896"/>
                          <a:gd name="T47" fmla="*/ 27 h 1255"/>
                          <a:gd name="T48" fmla="*/ 879 w 896"/>
                          <a:gd name="T49" fmla="*/ 46 h 1255"/>
                          <a:gd name="T50" fmla="*/ 896 w 896"/>
                          <a:gd name="T51" fmla="*/ 104 h 1255"/>
                          <a:gd name="T52" fmla="*/ 870 w 896"/>
                          <a:gd name="T53" fmla="*/ 220 h 1255"/>
                          <a:gd name="T54" fmla="*/ 828 w 896"/>
                          <a:gd name="T55" fmla="*/ 268 h 1255"/>
                          <a:gd name="T56" fmla="*/ 805 w 896"/>
                          <a:gd name="T57" fmla="*/ 321 h 1255"/>
                          <a:gd name="T58" fmla="*/ 819 w 896"/>
                          <a:gd name="T59" fmla="*/ 451 h 1255"/>
                          <a:gd name="T60" fmla="*/ 839 w 896"/>
                          <a:gd name="T61" fmla="*/ 626 h 1255"/>
                          <a:gd name="T62" fmla="*/ 827 w 896"/>
                          <a:gd name="T63" fmla="*/ 724 h 1255"/>
                          <a:gd name="T64" fmla="*/ 812 w 896"/>
                          <a:gd name="T65" fmla="*/ 795 h 1255"/>
                          <a:gd name="T66" fmla="*/ 785 w 896"/>
                          <a:gd name="T67" fmla="*/ 864 h 1255"/>
                          <a:gd name="T68" fmla="*/ 688 w 896"/>
                          <a:gd name="T69" fmla="*/ 953 h 1255"/>
                          <a:gd name="T70" fmla="*/ 546 w 896"/>
                          <a:gd name="T71" fmla="*/ 1047 h 1255"/>
                          <a:gd name="T72" fmla="*/ 487 w 896"/>
                          <a:gd name="T73" fmla="*/ 1105 h 1255"/>
                          <a:gd name="T74" fmla="*/ 449 w 896"/>
                          <a:gd name="T75" fmla="*/ 1255 h 1255"/>
                          <a:gd name="T76" fmla="*/ 437 w 896"/>
                          <a:gd name="T77" fmla="*/ 1131 h 1255"/>
                          <a:gd name="T78" fmla="*/ 396 w 896"/>
                          <a:gd name="T79" fmla="*/ 1012 h 1255"/>
                          <a:gd name="T80" fmla="*/ 352 w 896"/>
                          <a:gd name="T81" fmla="*/ 921 h 1255"/>
                          <a:gd name="T82" fmla="*/ 320 w 896"/>
                          <a:gd name="T83" fmla="*/ 848 h 1255"/>
                          <a:gd name="T84" fmla="*/ 290 w 896"/>
                          <a:gd name="T85" fmla="*/ 747 h 125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</a:cxnLst>
                        <a:rect l="0" t="0" r="r" b="b"/>
                        <a:pathLst>
                          <a:path w="896" h="1255">
                            <a:moveTo>
                              <a:pt x="290" y="747"/>
                            </a:moveTo>
                            <a:lnTo>
                              <a:pt x="264" y="708"/>
                            </a:lnTo>
                            <a:lnTo>
                              <a:pt x="221" y="653"/>
                            </a:lnTo>
                            <a:lnTo>
                              <a:pt x="171" y="606"/>
                            </a:lnTo>
                            <a:lnTo>
                              <a:pt x="139" y="572"/>
                            </a:lnTo>
                            <a:lnTo>
                              <a:pt x="110" y="534"/>
                            </a:lnTo>
                            <a:lnTo>
                              <a:pt x="88" y="484"/>
                            </a:lnTo>
                            <a:lnTo>
                              <a:pt x="75" y="430"/>
                            </a:lnTo>
                            <a:lnTo>
                              <a:pt x="55" y="374"/>
                            </a:lnTo>
                            <a:lnTo>
                              <a:pt x="43" y="315"/>
                            </a:lnTo>
                            <a:lnTo>
                              <a:pt x="36" y="291"/>
                            </a:lnTo>
                            <a:lnTo>
                              <a:pt x="17" y="266"/>
                            </a:lnTo>
                            <a:lnTo>
                              <a:pt x="14" y="249"/>
                            </a:lnTo>
                            <a:lnTo>
                              <a:pt x="8" y="176"/>
                            </a:lnTo>
                            <a:lnTo>
                              <a:pt x="0" y="103"/>
                            </a:lnTo>
                            <a:lnTo>
                              <a:pt x="59" y="109"/>
                            </a:lnTo>
                            <a:lnTo>
                              <a:pt x="114" y="122"/>
                            </a:lnTo>
                            <a:lnTo>
                              <a:pt x="171" y="138"/>
                            </a:lnTo>
                            <a:lnTo>
                              <a:pt x="228" y="147"/>
                            </a:lnTo>
                            <a:lnTo>
                              <a:pt x="274" y="150"/>
                            </a:lnTo>
                            <a:lnTo>
                              <a:pt x="295" y="145"/>
                            </a:lnTo>
                            <a:lnTo>
                              <a:pt x="311" y="130"/>
                            </a:lnTo>
                            <a:lnTo>
                              <a:pt x="316" y="108"/>
                            </a:lnTo>
                            <a:lnTo>
                              <a:pt x="324" y="84"/>
                            </a:lnTo>
                            <a:lnTo>
                              <a:pt x="366" y="45"/>
                            </a:lnTo>
                            <a:lnTo>
                              <a:pt x="418" y="16"/>
                            </a:lnTo>
                            <a:lnTo>
                              <a:pt x="476" y="0"/>
                            </a:lnTo>
                            <a:lnTo>
                              <a:pt x="537" y="1"/>
                            </a:lnTo>
                            <a:lnTo>
                              <a:pt x="547" y="40"/>
                            </a:lnTo>
                            <a:lnTo>
                              <a:pt x="551" y="81"/>
                            </a:lnTo>
                            <a:lnTo>
                              <a:pt x="557" y="122"/>
                            </a:lnTo>
                            <a:lnTo>
                              <a:pt x="574" y="157"/>
                            </a:lnTo>
                            <a:lnTo>
                              <a:pt x="586" y="164"/>
                            </a:lnTo>
                            <a:lnTo>
                              <a:pt x="602" y="168"/>
                            </a:lnTo>
                            <a:lnTo>
                              <a:pt x="636" y="171"/>
                            </a:lnTo>
                            <a:lnTo>
                              <a:pt x="667" y="201"/>
                            </a:lnTo>
                            <a:lnTo>
                              <a:pt x="696" y="236"/>
                            </a:lnTo>
                            <a:lnTo>
                              <a:pt x="703" y="236"/>
                            </a:lnTo>
                            <a:lnTo>
                              <a:pt x="712" y="233"/>
                            </a:lnTo>
                            <a:lnTo>
                              <a:pt x="714" y="221"/>
                            </a:lnTo>
                            <a:lnTo>
                              <a:pt x="723" y="209"/>
                            </a:lnTo>
                            <a:lnTo>
                              <a:pt x="750" y="183"/>
                            </a:lnTo>
                            <a:lnTo>
                              <a:pt x="774" y="142"/>
                            </a:lnTo>
                            <a:lnTo>
                              <a:pt x="774" y="96"/>
                            </a:lnTo>
                            <a:lnTo>
                              <a:pt x="777" y="73"/>
                            </a:lnTo>
                            <a:lnTo>
                              <a:pt x="788" y="52"/>
                            </a:lnTo>
                            <a:lnTo>
                              <a:pt x="808" y="37"/>
                            </a:lnTo>
                            <a:lnTo>
                              <a:pt x="833" y="27"/>
                            </a:lnTo>
                            <a:lnTo>
                              <a:pt x="859" y="30"/>
                            </a:lnTo>
                            <a:lnTo>
                              <a:pt x="879" y="46"/>
                            </a:lnTo>
                            <a:lnTo>
                              <a:pt x="891" y="75"/>
                            </a:lnTo>
                            <a:lnTo>
                              <a:pt x="896" y="104"/>
                            </a:lnTo>
                            <a:lnTo>
                              <a:pt x="891" y="166"/>
                            </a:lnTo>
                            <a:lnTo>
                              <a:pt x="870" y="220"/>
                            </a:lnTo>
                            <a:lnTo>
                              <a:pt x="847" y="256"/>
                            </a:lnTo>
                            <a:lnTo>
                              <a:pt x="828" y="268"/>
                            </a:lnTo>
                            <a:lnTo>
                              <a:pt x="814" y="279"/>
                            </a:lnTo>
                            <a:lnTo>
                              <a:pt x="805" y="321"/>
                            </a:lnTo>
                            <a:lnTo>
                              <a:pt x="805" y="365"/>
                            </a:lnTo>
                            <a:lnTo>
                              <a:pt x="819" y="451"/>
                            </a:lnTo>
                            <a:lnTo>
                              <a:pt x="835" y="537"/>
                            </a:lnTo>
                            <a:lnTo>
                              <a:pt x="839" y="626"/>
                            </a:lnTo>
                            <a:lnTo>
                              <a:pt x="836" y="691"/>
                            </a:lnTo>
                            <a:lnTo>
                              <a:pt x="827" y="724"/>
                            </a:lnTo>
                            <a:lnTo>
                              <a:pt x="821" y="760"/>
                            </a:lnTo>
                            <a:lnTo>
                              <a:pt x="812" y="795"/>
                            </a:lnTo>
                            <a:lnTo>
                              <a:pt x="792" y="843"/>
                            </a:lnTo>
                            <a:lnTo>
                              <a:pt x="785" y="864"/>
                            </a:lnTo>
                            <a:lnTo>
                              <a:pt x="745" y="904"/>
                            </a:lnTo>
                            <a:lnTo>
                              <a:pt x="688" y="953"/>
                            </a:lnTo>
                            <a:lnTo>
                              <a:pt x="625" y="993"/>
                            </a:lnTo>
                            <a:lnTo>
                              <a:pt x="546" y="1047"/>
                            </a:lnTo>
                            <a:lnTo>
                              <a:pt x="511" y="1073"/>
                            </a:lnTo>
                            <a:lnTo>
                              <a:pt x="487" y="1105"/>
                            </a:lnTo>
                            <a:lnTo>
                              <a:pt x="467" y="1150"/>
                            </a:lnTo>
                            <a:lnTo>
                              <a:pt x="449" y="1255"/>
                            </a:lnTo>
                            <a:lnTo>
                              <a:pt x="443" y="1194"/>
                            </a:lnTo>
                            <a:lnTo>
                              <a:pt x="437" y="1131"/>
                            </a:lnTo>
                            <a:lnTo>
                              <a:pt x="422" y="1074"/>
                            </a:lnTo>
                            <a:lnTo>
                              <a:pt x="396" y="1012"/>
                            </a:lnTo>
                            <a:lnTo>
                              <a:pt x="370" y="953"/>
                            </a:lnTo>
                            <a:lnTo>
                              <a:pt x="352" y="921"/>
                            </a:lnTo>
                            <a:lnTo>
                              <a:pt x="333" y="886"/>
                            </a:lnTo>
                            <a:lnTo>
                              <a:pt x="320" y="848"/>
                            </a:lnTo>
                            <a:lnTo>
                              <a:pt x="298" y="789"/>
                            </a:lnTo>
                            <a:lnTo>
                              <a:pt x="290" y="747"/>
                            </a:lnTo>
                            <a:close/>
                          </a:path>
                        </a:pathLst>
                      </a:custGeom>
                      <a:solidFill>
                        <a:srgbClr val="FFD9D9"/>
                      </a:solidFill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215" name="Freeform 20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013" y="1429"/>
                        <a:ext cx="29" cy="11"/>
                      </a:xfrm>
                      <a:custGeom>
                        <a:avLst/>
                        <a:gdLst>
                          <a:gd name="T0" fmla="*/ 1 w 204"/>
                          <a:gd name="T1" fmla="*/ 63 h 63"/>
                          <a:gd name="T2" fmla="*/ 0 w 204"/>
                          <a:gd name="T3" fmla="*/ 42 h 63"/>
                          <a:gd name="T4" fmla="*/ 15 w 204"/>
                          <a:gd name="T5" fmla="*/ 27 h 63"/>
                          <a:gd name="T6" fmla="*/ 61 w 204"/>
                          <a:gd name="T7" fmla="*/ 15 h 63"/>
                          <a:gd name="T8" fmla="*/ 110 w 204"/>
                          <a:gd name="T9" fmla="*/ 6 h 63"/>
                          <a:gd name="T10" fmla="*/ 156 w 204"/>
                          <a:gd name="T11" fmla="*/ 0 h 63"/>
                          <a:gd name="T12" fmla="*/ 204 w 204"/>
                          <a:gd name="T13" fmla="*/ 1 h 63"/>
                          <a:gd name="T14" fmla="*/ 160 w 204"/>
                          <a:gd name="T15" fmla="*/ 10 h 63"/>
                          <a:gd name="T16" fmla="*/ 27 w 204"/>
                          <a:gd name="T17" fmla="*/ 49 h 63"/>
                          <a:gd name="T18" fmla="*/ 20 w 204"/>
                          <a:gd name="T19" fmla="*/ 53 h 63"/>
                          <a:gd name="T20" fmla="*/ 19 w 204"/>
                          <a:gd name="T21" fmla="*/ 60 h 63"/>
                          <a:gd name="T22" fmla="*/ 1 w 204"/>
                          <a:gd name="T23" fmla="*/ 63 h 6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</a:cxnLst>
                        <a:rect l="0" t="0" r="r" b="b"/>
                        <a:pathLst>
                          <a:path w="204" h="63">
                            <a:moveTo>
                              <a:pt x="1" y="63"/>
                            </a:moveTo>
                            <a:lnTo>
                              <a:pt x="0" y="42"/>
                            </a:lnTo>
                            <a:lnTo>
                              <a:pt x="15" y="27"/>
                            </a:lnTo>
                            <a:lnTo>
                              <a:pt x="61" y="15"/>
                            </a:lnTo>
                            <a:lnTo>
                              <a:pt x="110" y="6"/>
                            </a:lnTo>
                            <a:lnTo>
                              <a:pt x="156" y="0"/>
                            </a:lnTo>
                            <a:lnTo>
                              <a:pt x="204" y="1"/>
                            </a:lnTo>
                            <a:lnTo>
                              <a:pt x="160" y="10"/>
                            </a:lnTo>
                            <a:lnTo>
                              <a:pt x="27" y="49"/>
                            </a:lnTo>
                            <a:lnTo>
                              <a:pt x="20" y="53"/>
                            </a:lnTo>
                            <a:lnTo>
                              <a:pt x="19" y="60"/>
                            </a:lnTo>
                            <a:lnTo>
                              <a:pt x="1" y="63"/>
                            </a:lnTo>
                            <a:close/>
                          </a:path>
                        </a:pathLst>
                      </a:custGeom>
                      <a:solidFill>
                        <a:srgbClr val="331900"/>
                      </a:solidFill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216" name="Freeform 20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968" y="1430"/>
                        <a:ext cx="21" cy="13"/>
                      </a:xfrm>
                      <a:custGeom>
                        <a:avLst/>
                        <a:gdLst>
                          <a:gd name="T0" fmla="*/ 0 w 146"/>
                          <a:gd name="T1" fmla="*/ 0 h 78"/>
                          <a:gd name="T2" fmla="*/ 42 w 146"/>
                          <a:gd name="T3" fmla="*/ 1 h 78"/>
                          <a:gd name="T4" fmla="*/ 143 w 146"/>
                          <a:gd name="T5" fmla="*/ 55 h 78"/>
                          <a:gd name="T6" fmla="*/ 146 w 146"/>
                          <a:gd name="T7" fmla="*/ 65 h 78"/>
                          <a:gd name="T8" fmla="*/ 145 w 146"/>
                          <a:gd name="T9" fmla="*/ 73 h 78"/>
                          <a:gd name="T10" fmla="*/ 128 w 146"/>
                          <a:gd name="T11" fmla="*/ 78 h 78"/>
                          <a:gd name="T12" fmla="*/ 115 w 146"/>
                          <a:gd name="T13" fmla="*/ 72 h 78"/>
                          <a:gd name="T14" fmla="*/ 93 w 146"/>
                          <a:gd name="T15" fmla="*/ 49 h 78"/>
                          <a:gd name="T16" fmla="*/ 53 w 146"/>
                          <a:gd name="T17" fmla="*/ 27 h 78"/>
                          <a:gd name="T18" fmla="*/ 5 w 146"/>
                          <a:gd name="T19" fmla="*/ 15 h 78"/>
                          <a:gd name="T20" fmla="*/ 0 w 146"/>
                          <a:gd name="T21" fmla="*/ 0 h 7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</a:cxnLst>
                        <a:rect l="0" t="0" r="r" b="b"/>
                        <a:pathLst>
                          <a:path w="146" h="78">
                            <a:moveTo>
                              <a:pt x="0" y="0"/>
                            </a:moveTo>
                            <a:lnTo>
                              <a:pt x="42" y="1"/>
                            </a:lnTo>
                            <a:lnTo>
                              <a:pt x="143" y="55"/>
                            </a:lnTo>
                            <a:lnTo>
                              <a:pt x="146" y="65"/>
                            </a:lnTo>
                            <a:lnTo>
                              <a:pt x="145" y="73"/>
                            </a:lnTo>
                            <a:lnTo>
                              <a:pt x="128" y="78"/>
                            </a:lnTo>
                            <a:lnTo>
                              <a:pt x="115" y="72"/>
                            </a:lnTo>
                            <a:lnTo>
                              <a:pt x="93" y="49"/>
                            </a:lnTo>
                            <a:lnTo>
                              <a:pt x="53" y="27"/>
                            </a:lnTo>
                            <a:lnTo>
                              <a:pt x="5" y="15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331900"/>
                      </a:solidFill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217" name="Freeform 20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974" y="1442"/>
                        <a:ext cx="9" cy="2"/>
                      </a:xfrm>
                      <a:custGeom>
                        <a:avLst/>
                        <a:gdLst>
                          <a:gd name="T0" fmla="*/ 0 w 63"/>
                          <a:gd name="T1" fmla="*/ 0 h 15"/>
                          <a:gd name="T2" fmla="*/ 29 w 63"/>
                          <a:gd name="T3" fmla="*/ 14 h 15"/>
                          <a:gd name="T4" fmla="*/ 63 w 63"/>
                          <a:gd name="T5" fmla="*/ 15 h 1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63" h="15">
                            <a:moveTo>
                              <a:pt x="0" y="0"/>
                            </a:moveTo>
                            <a:lnTo>
                              <a:pt x="29" y="14"/>
                            </a:lnTo>
                            <a:lnTo>
                              <a:pt x="63" y="15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218" name="Freeform 20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023" y="1440"/>
                        <a:ext cx="14" cy="5"/>
                      </a:xfrm>
                      <a:custGeom>
                        <a:avLst/>
                        <a:gdLst>
                          <a:gd name="T0" fmla="*/ 0 w 100"/>
                          <a:gd name="T1" fmla="*/ 28 h 33"/>
                          <a:gd name="T2" fmla="*/ 55 w 100"/>
                          <a:gd name="T3" fmla="*/ 33 h 33"/>
                          <a:gd name="T4" fmla="*/ 80 w 100"/>
                          <a:gd name="T5" fmla="*/ 22 h 33"/>
                          <a:gd name="T6" fmla="*/ 100 w 100"/>
                          <a:gd name="T7" fmla="*/ 0 h 3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100" h="33">
                            <a:moveTo>
                              <a:pt x="0" y="28"/>
                            </a:moveTo>
                            <a:lnTo>
                              <a:pt x="55" y="33"/>
                            </a:lnTo>
                            <a:lnTo>
                              <a:pt x="80" y="22"/>
                            </a:lnTo>
                            <a:lnTo>
                              <a:pt x="100" y="0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219" name="Freeform 20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993" y="1465"/>
                        <a:ext cx="30" cy="19"/>
                      </a:xfrm>
                      <a:custGeom>
                        <a:avLst/>
                        <a:gdLst>
                          <a:gd name="T0" fmla="*/ 186 w 209"/>
                          <a:gd name="T1" fmla="*/ 8 h 113"/>
                          <a:gd name="T2" fmla="*/ 202 w 209"/>
                          <a:gd name="T3" fmla="*/ 18 h 113"/>
                          <a:gd name="T4" fmla="*/ 209 w 209"/>
                          <a:gd name="T5" fmla="*/ 47 h 113"/>
                          <a:gd name="T6" fmla="*/ 191 w 209"/>
                          <a:gd name="T7" fmla="*/ 72 h 113"/>
                          <a:gd name="T8" fmla="*/ 152 w 209"/>
                          <a:gd name="T9" fmla="*/ 80 h 113"/>
                          <a:gd name="T10" fmla="*/ 118 w 209"/>
                          <a:gd name="T11" fmla="*/ 106 h 113"/>
                          <a:gd name="T12" fmla="*/ 81 w 209"/>
                          <a:gd name="T13" fmla="*/ 113 h 113"/>
                          <a:gd name="T14" fmla="*/ 44 w 209"/>
                          <a:gd name="T15" fmla="*/ 105 h 113"/>
                          <a:gd name="T16" fmla="*/ 13 w 209"/>
                          <a:gd name="T17" fmla="*/ 84 h 113"/>
                          <a:gd name="T18" fmla="*/ 3 w 209"/>
                          <a:gd name="T19" fmla="*/ 67 h 113"/>
                          <a:gd name="T20" fmla="*/ 0 w 209"/>
                          <a:gd name="T21" fmla="*/ 46 h 113"/>
                          <a:gd name="T22" fmla="*/ 3 w 209"/>
                          <a:gd name="T23" fmla="*/ 0 h 11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</a:cxnLst>
                        <a:rect l="0" t="0" r="r" b="b"/>
                        <a:pathLst>
                          <a:path w="209" h="113">
                            <a:moveTo>
                              <a:pt x="186" y="8"/>
                            </a:moveTo>
                            <a:lnTo>
                              <a:pt x="202" y="18"/>
                            </a:lnTo>
                            <a:lnTo>
                              <a:pt x="209" y="47"/>
                            </a:lnTo>
                            <a:lnTo>
                              <a:pt x="191" y="72"/>
                            </a:lnTo>
                            <a:lnTo>
                              <a:pt x="152" y="80"/>
                            </a:lnTo>
                            <a:lnTo>
                              <a:pt x="118" y="106"/>
                            </a:lnTo>
                            <a:lnTo>
                              <a:pt x="81" y="113"/>
                            </a:lnTo>
                            <a:lnTo>
                              <a:pt x="44" y="105"/>
                            </a:lnTo>
                            <a:lnTo>
                              <a:pt x="13" y="84"/>
                            </a:lnTo>
                            <a:lnTo>
                              <a:pt x="3" y="67"/>
                            </a:lnTo>
                            <a:lnTo>
                              <a:pt x="0" y="46"/>
                            </a:lnTo>
                            <a:lnTo>
                              <a:pt x="3" y="0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220" name="Freeform 20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003" y="1495"/>
                        <a:ext cx="55" cy="26"/>
                      </a:xfrm>
                      <a:custGeom>
                        <a:avLst/>
                        <a:gdLst>
                          <a:gd name="T0" fmla="*/ 385 w 385"/>
                          <a:gd name="T1" fmla="*/ 0 h 157"/>
                          <a:gd name="T2" fmla="*/ 354 w 385"/>
                          <a:gd name="T3" fmla="*/ 50 h 157"/>
                          <a:gd name="T4" fmla="*/ 317 w 385"/>
                          <a:gd name="T5" fmla="*/ 89 h 157"/>
                          <a:gd name="T6" fmla="*/ 303 w 385"/>
                          <a:gd name="T7" fmla="*/ 100 h 157"/>
                          <a:gd name="T8" fmla="*/ 285 w 385"/>
                          <a:gd name="T9" fmla="*/ 107 h 157"/>
                          <a:gd name="T10" fmla="*/ 249 w 385"/>
                          <a:gd name="T11" fmla="*/ 125 h 157"/>
                          <a:gd name="T12" fmla="*/ 234 w 385"/>
                          <a:gd name="T13" fmla="*/ 135 h 157"/>
                          <a:gd name="T14" fmla="*/ 171 w 385"/>
                          <a:gd name="T15" fmla="*/ 151 h 157"/>
                          <a:gd name="T16" fmla="*/ 134 w 385"/>
                          <a:gd name="T17" fmla="*/ 157 h 157"/>
                          <a:gd name="T18" fmla="*/ 100 w 385"/>
                          <a:gd name="T19" fmla="*/ 152 h 157"/>
                          <a:gd name="T20" fmla="*/ 37 w 385"/>
                          <a:gd name="T21" fmla="*/ 125 h 157"/>
                          <a:gd name="T22" fmla="*/ 9 w 385"/>
                          <a:gd name="T23" fmla="*/ 97 h 157"/>
                          <a:gd name="T24" fmla="*/ 0 w 385"/>
                          <a:gd name="T25" fmla="*/ 80 h 15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</a:cxnLst>
                        <a:rect l="0" t="0" r="r" b="b"/>
                        <a:pathLst>
                          <a:path w="385" h="157">
                            <a:moveTo>
                              <a:pt x="385" y="0"/>
                            </a:moveTo>
                            <a:lnTo>
                              <a:pt x="354" y="50"/>
                            </a:lnTo>
                            <a:lnTo>
                              <a:pt x="317" y="89"/>
                            </a:lnTo>
                            <a:lnTo>
                              <a:pt x="303" y="100"/>
                            </a:lnTo>
                            <a:lnTo>
                              <a:pt x="285" y="107"/>
                            </a:lnTo>
                            <a:lnTo>
                              <a:pt x="249" y="125"/>
                            </a:lnTo>
                            <a:lnTo>
                              <a:pt x="234" y="135"/>
                            </a:lnTo>
                            <a:lnTo>
                              <a:pt x="171" y="151"/>
                            </a:lnTo>
                            <a:lnTo>
                              <a:pt x="134" y="157"/>
                            </a:lnTo>
                            <a:lnTo>
                              <a:pt x="100" y="152"/>
                            </a:lnTo>
                            <a:lnTo>
                              <a:pt x="37" y="125"/>
                            </a:lnTo>
                            <a:lnTo>
                              <a:pt x="9" y="97"/>
                            </a:lnTo>
                            <a:lnTo>
                              <a:pt x="0" y="80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221" name="Freeform 21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002" y="1494"/>
                        <a:ext cx="25" cy="9"/>
                      </a:xfrm>
                      <a:custGeom>
                        <a:avLst/>
                        <a:gdLst>
                          <a:gd name="T0" fmla="*/ 0 w 173"/>
                          <a:gd name="T1" fmla="*/ 13 h 54"/>
                          <a:gd name="T2" fmla="*/ 47 w 173"/>
                          <a:gd name="T3" fmla="*/ 1 h 54"/>
                          <a:gd name="T4" fmla="*/ 173 w 173"/>
                          <a:gd name="T5" fmla="*/ 0 h 54"/>
                          <a:gd name="T6" fmla="*/ 165 w 173"/>
                          <a:gd name="T7" fmla="*/ 1 h 54"/>
                          <a:gd name="T8" fmla="*/ 162 w 173"/>
                          <a:gd name="T9" fmla="*/ 3 h 54"/>
                          <a:gd name="T10" fmla="*/ 129 w 173"/>
                          <a:gd name="T11" fmla="*/ 34 h 54"/>
                          <a:gd name="T12" fmla="*/ 91 w 173"/>
                          <a:gd name="T13" fmla="*/ 53 h 54"/>
                          <a:gd name="T14" fmla="*/ 53 w 173"/>
                          <a:gd name="T15" fmla="*/ 54 h 54"/>
                          <a:gd name="T16" fmla="*/ 19 w 173"/>
                          <a:gd name="T17" fmla="*/ 28 h 54"/>
                          <a:gd name="T18" fmla="*/ 5 w 173"/>
                          <a:gd name="T19" fmla="*/ 20 h 54"/>
                          <a:gd name="T20" fmla="*/ 0 w 173"/>
                          <a:gd name="T21" fmla="*/ 13 h 5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</a:cxnLst>
                        <a:rect l="0" t="0" r="r" b="b"/>
                        <a:pathLst>
                          <a:path w="173" h="54">
                            <a:moveTo>
                              <a:pt x="0" y="13"/>
                            </a:moveTo>
                            <a:lnTo>
                              <a:pt x="47" y="1"/>
                            </a:lnTo>
                            <a:lnTo>
                              <a:pt x="173" y="0"/>
                            </a:lnTo>
                            <a:lnTo>
                              <a:pt x="165" y="1"/>
                            </a:lnTo>
                            <a:lnTo>
                              <a:pt x="162" y="3"/>
                            </a:lnTo>
                            <a:lnTo>
                              <a:pt x="129" y="34"/>
                            </a:lnTo>
                            <a:lnTo>
                              <a:pt x="91" y="53"/>
                            </a:lnTo>
                            <a:lnTo>
                              <a:pt x="53" y="54"/>
                            </a:lnTo>
                            <a:lnTo>
                              <a:pt x="19" y="28"/>
                            </a:lnTo>
                            <a:lnTo>
                              <a:pt x="5" y="20"/>
                            </a:lnTo>
                            <a:lnTo>
                              <a:pt x="0" y="13"/>
                            </a:lnTo>
                            <a:close/>
                          </a:path>
                        </a:pathLst>
                      </a:custGeom>
                      <a:solidFill>
                        <a:srgbClr val="FFB2FF"/>
                      </a:solidFill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222" name="Freeform 21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988" y="1478"/>
                        <a:ext cx="49" cy="17"/>
                      </a:xfrm>
                      <a:custGeom>
                        <a:avLst/>
                        <a:gdLst>
                          <a:gd name="T0" fmla="*/ 12 w 340"/>
                          <a:gd name="T1" fmla="*/ 62 h 105"/>
                          <a:gd name="T2" fmla="*/ 28 w 340"/>
                          <a:gd name="T3" fmla="*/ 44 h 105"/>
                          <a:gd name="T4" fmla="*/ 43 w 340"/>
                          <a:gd name="T5" fmla="*/ 31 h 105"/>
                          <a:gd name="T6" fmla="*/ 65 w 340"/>
                          <a:gd name="T7" fmla="*/ 23 h 105"/>
                          <a:gd name="T8" fmla="*/ 86 w 340"/>
                          <a:gd name="T9" fmla="*/ 33 h 105"/>
                          <a:gd name="T10" fmla="*/ 111 w 340"/>
                          <a:gd name="T11" fmla="*/ 34 h 105"/>
                          <a:gd name="T12" fmla="*/ 137 w 340"/>
                          <a:gd name="T13" fmla="*/ 36 h 105"/>
                          <a:gd name="T14" fmla="*/ 159 w 340"/>
                          <a:gd name="T15" fmla="*/ 26 h 105"/>
                          <a:gd name="T16" fmla="*/ 182 w 340"/>
                          <a:gd name="T17" fmla="*/ 4 h 105"/>
                          <a:gd name="T18" fmla="*/ 203 w 340"/>
                          <a:gd name="T19" fmla="*/ 0 h 105"/>
                          <a:gd name="T20" fmla="*/ 253 w 340"/>
                          <a:gd name="T21" fmla="*/ 14 h 105"/>
                          <a:gd name="T22" fmla="*/ 301 w 340"/>
                          <a:gd name="T23" fmla="*/ 33 h 105"/>
                          <a:gd name="T24" fmla="*/ 326 w 340"/>
                          <a:gd name="T25" fmla="*/ 56 h 105"/>
                          <a:gd name="T26" fmla="*/ 337 w 340"/>
                          <a:gd name="T27" fmla="*/ 70 h 105"/>
                          <a:gd name="T28" fmla="*/ 340 w 340"/>
                          <a:gd name="T29" fmla="*/ 85 h 105"/>
                          <a:gd name="T30" fmla="*/ 246 w 340"/>
                          <a:gd name="T31" fmla="*/ 93 h 105"/>
                          <a:gd name="T32" fmla="*/ 185 w 340"/>
                          <a:gd name="T33" fmla="*/ 96 h 105"/>
                          <a:gd name="T34" fmla="*/ 125 w 340"/>
                          <a:gd name="T35" fmla="*/ 98 h 105"/>
                          <a:gd name="T36" fmla="*/ 104 w 340"/>
                          <a:gd name="T37" fmla="*/ 105 h 105"/>
                          <a:gd name="T38" fmla="*/ 54 w 340"/>
                          <a:gd name="T39" fmla="*/ 105 h 105"/>
                          <a:gd name="T40" fmla="*/ 2 w 340"/>
                          <a:gd name="T41" fmla="*/ 99 h 105"/>
                          <a:gd name="T42" fmla="*/ 0 w 340"/>
                          <a:gd name="T43" fmla="*/ 77 h 105"/>
                          <a:gd name="T44" fmla="*/ 12 w 340"/>
                          <a:gd name="T45" fmla="*/ 62 h 10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</a:cxnLst>
                        <a:rect l="0" t="0" r="r" b="b"/>
                        <a:pathLst>
                          <a:path w="340" h="105">
                            <a:moveTo>
                              <a:pt x="12" y="62"/>
                            </a:moveTo>
                            <a:lnTo>
                              <a:pt x="28" y="44"/>
                            </a:lnTo>
                            <a:lnTo>
                              <a:pt x="43" y="31"/>
                            </a:lnTo>
                            <a:lnTo>
                              <a:pt x="65" y="23"/>
                            </a:lnTo>
                            <a:lnTo>
                              <a:pt x="86" y="33"/>
                            </a:lnTo>
                            <a:lnTo>
                              <a:pt x="111" y="34"/>
                            </a:lnTo>
                            <a:lnTo>
                              <a:pt x="137" y="36"/>
                            </a:lnTo>
                            <a:lnTo>
                              <a:pt x="159" y="26"/>
                            </a:lnTo>
                            <a:lnTo>
                              <a:pt x="182" y="4"/>
                            </a:lnTo>
                            <a:lnTo>
                              <a:pt x="203" y="0"/>
                            </a:lnTo>
                            <a:lnTo>
                              <a:pt x="253" y="14"/>
                            </a:lnTo>
                            <a:lnTo>
                              <a:pt x="301" y="33"/>
                            </a:lnTo>
                            <a:lnTo>
                              <a:pt x="326" y="56"/>
                            </a:lnTo>
                            <a:lnTo>
                              <a:pt x="337" y="70"/>
                            </a:lnTo>
                            <a:lnTo>
                              <a:pt x="340" y="85"/>
                            </a:lnTo>
                            <a:lnTo>
                              <a:pt x="246" y="93"/>
                            </a:lnTo>
                            <a:lnTo>
                              <a:pt x="185" y="96"/>
                            </a:lnTo>
                            <a:lnTo>
                              <a:pt x="125" y="98"/>
                            </a:lnTo>
                            <a:lnTo>
                              <a:pt x="104" y="105"/>
                            </a:lnTo>
                            <a:lnTo>
                              <a:pt x="54" y="105"/>
                            </a:lnTo>
                            <a:lnTo>
                              <a:pt x="2" y="99"/>
                            </a:lnTo>
                            <a:lnTo>
                              <a:pt x="0" y="77"/>
                            </a:lnTo>
                            <a:lnTo>
                              <a:pt x="12" y="62"/>
                            </a:lnTo>
                            <a:close/>
                          </a:path>
                        </a:pathLst>
                      </a:custGeom>
                      <a:solidFill>
                        <a:srgbClr val="331900"/>
                      </a:solidFill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223" name="Freeform 21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076" y="1392"/>
                        <a:ext cx="12" cy="16"/>
                      </a:xfrm>
                      <a:custGeom>
                        <a:avLst/>
                        <a:gdLst>
                          <a:gd name="T0" fmla="*/ 0 w 85"/>
                          <a:gd name="T1" fmla="*/ 50 h 97"/>
                          <a:gd name="T2" fmla="*/ 1 w 85"/>
                          <a:gd name="T3" fmla="*/ 27 h 97"/>
                          <a:gd name="T4" fmla="*/ 17 w 85"/>
                          <a:gd name="T5" fmla="*/ 10 h 97"/>
                          <a:gd name="T6" fmla="*/ 41 w 85"/>
                          <a:gd name="T7" fmla="*/ 0 h 97"/>
                          <a:gd name="T8" fmla="*/ 63 w 85"/>
                          <a:gd name="T9" fmla="*/ 4 h 97"/>
                          <a:gd name="T10" fmla="*/ 75 w 85"/>
                          <a:gd name="T11" fmla="*/ 18 h 97"/>
                          <a:gd name="T12" fmla="*/ 85 w 85"/>
                          <a:gd name="T13" fmla="*/ 37 h 97"/>
                          <a:gd name="T14" fmla="*/ 85 w 85"/>
                          <a:gd name="T15" fmla="*/ 69 h 97"/>
                          <a:gd name="T16" fmla="*/ 77 w 85"/>
                          <a:gd name="T17" fmla="*/ 97 h 9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</a:cxnLst>
                        <a:rect l="0" t="0" r="r" b="b"/>
                        <a:pathLst>
                          <a:path w="85" h="97">
                            <a:moveTo>
                              <a:pt x="0" y="50"/>
                            </a:moveTo>
                            <a:lnTo>
                              <a:pt x="1" y="27"/>
                            </a:lnTo>
                            <a:lnTo>
                              <a:pt x="17" y="10"/>
                            </a:lnTo>
                            <a:lnTo>
                              <a:pt x="41" y="0"/>
                            </a:lnTo>
                            <a:lnTo>
                              <a:pt x="63" y="4"/>
                            </a:lnTo>
                            <a:lnTo>
                              <a:pt x="75" y="18"/>
                            </a:lnTo>
                            <a:lnTo>
                              <a:pt x="85" y="37"/>
                            </a:lnTo>
                            <a:lnTo>
                              <a:pt x="85" y="69"/>
                            </a:lnTo>
                            <a:lnTo>
                              <a:pt x="77" y="97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224" name="Freeform 21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080" y="1406"/>
                        <a:ext cx="2" cy="8"/>
                      </a:xfrm>
                      <a:custGeom>
                        <a:avLst/>
                        <a:gdLst>
                          <a:gd name="T0" fmla="*/ 0 w 16"/>
                          <a:gd name="T1" fmla="*/ 7 h 48"/>
                          <a:gd name="T2" fmla="*/ 14 w 16"/>
                          <a:gd name="T3" fmla="*/ 0 h 48"/>
                          <a:gd name="T4" fmla="*/ 16 w 16"/>
                          <a:gd name="T5" fmla="*/ 15 h 48"/>
                          <a:gd name="T6" fmla="*/ 6 w 16"/>
                          <a:gd name="T7" fmla="*/ 24 h 48"/>
                          <a:gd name="T8" fmla="*/ 5 w 16"/>
                          <a:gd name="T9" fmla="*/ 35 h 48"/>
                          <a:gd name="T10" fmla="*/ 14 w 16"/>
                          <a:gd name="T11" fmla="*/ 48 h 4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</a:cxnLst>
                        <a:rect l="0" t="0" r="r" b="b"/>
                        <a:pathLst>
                          <a:path w="16" h="48">
                            <a:moveTo>
                              <a:pt x="0" y="7"/>
                            </a:moveTo>
                            <a:lnTo>
                              <a:pt x="14" y="0"/>
                            </a:lnTo>
                            <a:lnTo>
                              <a:pt x="16" y="15"/>
                            </a:lnTo>
                            <a:lnTo>
                              <a:pt x="6" y="24"/>
                            </a:lnTo>
                            <a:lnTo>
                              <a:pt x="5" y="35"/>
                            </a:lnTo>
                            <a:lnTo>
                              <a:pt x="14" y="48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225" name="Freeform 21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051" y="1602"/>
                        <a:ext cx="72" cy="115"/>
                      </a:xfrm>
                      <a:custGeom>
                        <a:avLst/>
                        <a:gdLst>
                          <a:gd name="T0" fmla="*/ 23 w 502"/>
                          <a:gd name="T1" fmla="*/ 0 h 694"/>
                          <a:gd name="T2" fmla="*/ 99 w 502"/>
                          <a:gd name="T3" fmla="*/ 22 h 694"/>
                          <a:gd name="T4" fmla="*/ 178 w 502"/>
                          <a:gd name="T5" fmla="*/ 35 h 694"/>
                          <a:gd name="T6" fmla="*/ 336 w 502"/>
                          <a:gd name="T7" fmla="*/ 39 h 694"/>
                          <a:gd name="T8" fmla="*/ 363 w 502"/>
                          <a:gd name="T9" fmla="*/ 68 h 694"/>
                          <a:gd name="T10" fmla="*/ 380 w 502"/>
                          <a:gd name="T11" fmla="*/ 74 h 694"/>
                          <a:gd name="T12" fmla="*/ 401 w 502"/>
                          <a:gd name="T13" fmla="*/ 70 h 694"/>
                          <a:gd name="T14" fmla="*/ 436 w 502"/>
                          <a:gd name="T15" fmla="*/ 46 h 694"/>
                          <a:gd name="T16" fmla="*/ 470 w 502"/>
                          <a:gd name="T17" fmla="*/ 16 h 694"/>
                          <a:gd name="T18" fmla="*/ 463 w 502"/>
                          <a:gd name="T19" fmla="*/ 61 h 694"/>
                          <a:gd name="T20" fmla="*/ 450 w 502"/>
                          <a:gd name="T21" fmla="*/ 102 h 694"/>
                          <a:gd name="T22" fmla="*/ 441 w 502"/>
                          <a:gd name="T23" fmla="*/ 244 h 694"/>
                          <a:gd name="T24" fmla="*/ 450 w 502"/>
                          <a:gd name="T25" fmla="*/ 382 h 694"/>
                          <a:gd name="T26" fmla="*/ 491 w 502"/>
                          <a:gd name="T27" fmla="*/ 657 h 694"/>
                          <a:gd name="T28" fmla="*/ 492 w 502"/>
                          <a:gd name="T29" fmla="*/ 671 h 694"/>
                          <a:gd name="T30" fmla="*/ 502 w 502"/>
                          <a:gd name="T31" fmla="*/ 683 h 694"/>
                          <a:gd name="T32" fmla="*/ 455 w 502"/>
                          <a:gd name="T33" fmla="*/ 683 h 694"/>
                          <a:gd name="T34" fmla="*/ 408 w 502"/>
                          <a:gd name="T35" fmla="*/ 689 h 694"/>
                          <a:gd name="T36" fmla="*/ 363 w 502"/>
                          <a:gd name="T37" fmla="*/ 694 h 694"/>
                          <a:gd name="T38" fmla="*/ 317 w 502"/>
                          <a:gd name="T39" fmla="*/ 685 h 694"/>
                          <a:gd name="T40" fmla="*/ 209 w 502"/>
                          <a:gd name="T41" fmla="*/ 659 h 694"/>
                          <a:gd name="T42" fmla="*/ 126 w 502"/>
                          <a:gd name="T43" fmla="*/ 658 h 694"/>
                          <a:gd name="T44" fmla="*/ 47 w 502"/>
                          <a:gd name="T45" fmla="*/ 668 h 694"/>
                          <a:gd name="T46" fmla="*/ 29 w 502"/>
                          <a:gd name="T47" fmla="*/ 672 h 694"/>
                          <a:gd name="T48" fmla="*/ 19 w 502"/>
                          <a:gd name="T49" fmla="*/ 683 h 694"/>
                          <a:gd name="T50" fmla="*/ 0 w 502"/>
                          <a:gd name="T51" fmla="*/ 425 h 694"/>
                          <a:gd name="T52" fmla="*/ 0 w 502"/>
                          <a:gd name="T53" fmla="*/ 137 h 694"/>
                          <a:gd name="T54" fmla="*/ 1 w 502"/>
                          <a:gd name="T55" fmla="*/ 88 h 694"/>
                          <a:gd name="T56" fmla="*/ 15 w 502"/>
                          <a:gd name="T57" fmla="*/ 39 h 694"/>
                          <a:gd name="T58" fmla="*/ 23 w 502"/>
                          <a:gd name="T59" fmla="*/ 0 h 69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</a:cxnLst>
                        <a:rect l="0" t="0" r="r" b="b"/>
                        <a:pathLst>
                          <a:path w="502" h="694">
                            <a:moveTo>
                              <a:pt x="23" y="0"/>
                            </a:moveTo>
                            <a:lnTo>
                              <a:pt x="99" y="22"/>
                            </a:lnTo>
                            <a:lnTo>
                              <a:pt x="178" y="35"/>
                            </a:lnTo>
                            <a:lnTo>
                              <a:pt x="336" y="39"/>
                            </a:lnTo>
                            <a:lnTo>
                              <a:pt x="363" y="68"/>
                            </a:lnTo>
                            <a:lnTo>
                              <a:pt x="380" y="74"/>
                            </a:lnTo>
                            <a:lnTo>
                              <a:pt x="401" y="70"/>
                            </a:lnTo>
                            <a:lnTo>
                              <a:pt x="436" y="46"/>
                            </a:lnTo>
                            <a:lnTo>
                              <a:pt x="470" y="16"/>
                            </a:lnTo>
                            <a:lnTo>
                              <a:pt x="463" y="61"/>
                            </a:lnTo>
                            <a:lnTo>
                              <a:pt x="450" y="102"/>
                            </a:lnTo>
                            <a:lnTo>
                              <a:pt x="441" y="244"/>
                            </a:lnTo>
                            <a:lnTo>
                              <a:pt x="450" y="382"/>
                            </a:lnTo>
                            <a:lnTo>
                              <a:pt x="491" y="657"/>
                            </a:lnTo>
                            <a:lnTo>
                              <a:pt x="492" y="671"/>
                            </a:lnTo>
                            <a:lnTo>
                              <a:pt x="502" y="683"/>
                            </a:lnTo>
                            <a:lnTo>
                              <a:pt x="455" y="683"/>
                            </a:lnTo>
                            <a:lnTo>
                              <a:pt x="408" y="689"/>
                            </a:lnTo>
                            <a:lnTo>
                              <a:pt x="363" y="694"/>
                            </a:lnTo>
                            <a:lnTo>
                              <a:pt x="317" y="685"/>
                            </a:lnTo>
                            <a:lnTo>
                              <a:pt x="209" y="659"/>
                            </a:lnTo>
                            <a:lnTo>
                              <a:pt x="126" y="658"/>
                            </a:lnTo>
                            <a:lnTo>
                              <a:pt x="47" y="668"/>
                            </a:lnTo>
                            <a:lnTo>
                              <a:pt x="29" y="672"/>
                            </a:lnTo>
                            <a:lnTo>
                              <a:pt x="19" y="683"/>
                            </a:lnTo>
                            <a:lnTo>
                              <a:pt x="0" y="425"/>
                            </a:lnTo>
                            <a:lnTo>
                              <a:pt x="0" y="137"/>
                            </a:lnTo>
                            <a:lnTo>
                              <a:pt x="1" y="88"/>
                            </a:lnTo>
                            <a:lnTo>
                              <a:pt x="15" y="39"/>
                            </a:lnTo>
                            <a:lnTo>
                              <a:pt x="23" y="0"/>
                            </a:lnTo>
                            <a:close/>
                          </a:path>
                        </a:pathLst>
                      </a:custGeom>
                      <a:solidFill>
                        <a:srgbClr val="FFFF4C"/>
                      </a:solidFill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226" name="Freeform 21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873" y="1596"/>
                        <a:ext cx="124" cy="119"/>
                      </a:xfrm>
                      <a:custGeom>
                        <a:avLst/>
                        <a:gdLst>
                          <a:gd name="T0" fmla="*/ 0 w 868"/>
                          <a:gd name="T1" fmla="*/ 541 h 716"/>
                          <a:gd name="T2" fmla="*/ 61 w 868"/>
                          <a:gd name="T3" fmla="*/ 563 h 716"/>
                          <a:gd name="T4" fmla="*/ 140 w 868"/>
                          <a:gd name="T5" fmla="*/ 585 h 716"/>
                          <a:gd name="T6" fmla="*/ 281 w 868"/>
                          <a:gd name="T7" fmla="*/ 626 h 716"/>
                          <a:gd name="T8" fmla="*/ 318 w 868"/>
                          <a:gd name="T9" fmla="*/ 632 h 716"/>
                          <a:gd name="T10" fmla="*/ 351 w 868"/>
                          <a:gd name="T11" fmla="*/ 635 h 716"/>
                          <a:gd name="T12" fmla="*/ 435 w 868"/>
                          <a:gd name="T13" fmla="*/ 663 h 716"/>
                          <a:gd name="T14" fmla="*/ 519 w 868"/>
                          <a:gd name="T15" fmla="*/ 677 h 716"/>
                          <a:gd name="T16" fmla="*/ 695 w 868"/>
                          <a:gd name="T17" fmla="*/ 694 h 716"/>
                          <a:gd name="T18" fmla="*/ 764 w 868"/>
                          <a:gd name="T19" fmla="*/ 711 h 716"/>
                          <a:gd name="T20" fmla="*/ 815 w 868"/>
                          <a:gd name="T21" fmla="*/ 716 h 716"/>
                          <a:gd name="T22" fmla="*/ 867 w 868"/>
                          <a:gd name="T23" fmla="*/ 713 h 716"/>
                          <a:gd name="T24" fmla="*/ 868 w 868"/>
                          <a:gd name="T25" fmla="*/ 593 h 716"/>
                          <a:gd name="T26" fmla="*/ 863 w 868"/>
                          <a:gd name="T27" fmla="*/ 533 h 716"/>
                          <a:gd name="T28" fmla="*/ 849 w 868"/>
                          <a:gd name="T29" fmla="*/ 475 h 716"/>
                          <a:gd name="T30" fmla="*/ 836 w 868"/>
                          <a:gd name="T31" fmla="*/ 405 h 716"/>
                          <a:gd name="T32" fmla="*/ 827 w 868"/>
                          <a:gd name="T33" fmla="*/ 336 h 716"/>
                          <a:gd name="T34" fmla="*/ 813 w 868"/>
                          <a:gd name="T35" fmla="*/ 265 h 716"/>
                          <a:gd name="T36" fmla="*/ 808 w 868"/>
                          <a:gd name="T37" fmla="*/ 194 h 716"/>
                          <a:gd name="T38" fmla="*/ 808 w 868"/>
                          <a:gd name="T39" fmla="*/ 51 h 716"/>
                          <a:gd name="T40" fmla="*/ 770 w 868"/>
                          <a:gd name="T41" fmla="*/ 51 h 716"/>
                          <a:gd name="T42" fmla="*/ 733 w 868"/>
                          <a:gd name="T43" fmla="*/ 61 h 716"/>
                          <a:gd name="T44" fmla="*/ 660 w 868"/>
                          <a:gd name="T45" fmla="*/ 87 h 716"/>
                          <a:gd name="T46" fmla="*/ 597 w 868"/>
                          <a:gd name="T47" fmla="*/ 97 h 716"/>
                          <a:gd name="T48" fmla="*/ 533 w 868"/>
                          <a:gd name="T49" fmla="*/ 91 h 716"/>
                          <a:gd name="T50" fmla="*/ 319 w 868"/>
                          <a:gd name="T51" fmla="*/ 50 h 716"/>
                          <a:gd name="T52" fmla="*/ 109 w 868"/>
                          <a:gd name="T53" fmla="*/ 0 h 716"/>
                          <a:gd name="T54" fmla="*/ 68 w 868"/>
                          <a:gd name="T55" fmla="*/ 124 h 716"/>
                          <a:gd name="T56" fmla="*/ 41 w 868"/>
                          <a:gd name="T57" fmla="*/ 225 h 716"/>
                          <a:gd name="T58" fmla="*/ 9 w 868"/>
                          <a:gd name="T59" fmla="*/ 421 h 716"/>
                          <a:gd name="T60" fmla="*/ 0 w 868"/>
                          <a:gd name="T61" fmla="*/ 541 h 71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</a:cxnLst>
                        <a:rect l="0" t="0" r="r" b="b"/>
                        <a:pathLst>
                          <a:path w="868" h="716">
                            <a:moveTo>
                              <a:pt x="0" y="541"/>
                            </a:moveTo>
                            <a:lnTo>
                              <a:pt x="61" y="563"/>
                            </a:lnTo>
                            <a:lnTo>
                              <a:pt x="140" y="585"/>
                            </a:lnTo>
                            <a:lnTo>
                              <a:pt x="281" y="626"/>
                            </a:lnTo>
                            <a:lnTo>
                              <a:pt x="318" y="632"/>
                            </a:lnTo>
                            <a:lnTo>
                              <a:pt x="351" y="635"/>
                            </a:lnTo>
                            <a:lnTo>
                              <a:pt x="435" y="663"/>
                            </a:lnTo>
                            <a:lnTo>
                              <a:pt x="519" y="677"/>
                            </a:lnTo>
                            <a:lnTo>
                              <a:pt x="695" y="694"/>
                            </a:lnTo>
                            <a:lnTo>
                              <a:pt x="764" y="711"/>
                            </a:lnTo>
                            <a:lnTo>
                              <a:pt x="815" y="716"/>
                            </a:lnTo>
                            <a:lnTo>
                              <a:pt x="867" y="713"/>
                            </a:lnTo>
                            <a:lnTo>
                              <a:pt x="868" y="593"/>
                            </a:lnTo>
                            <a:lnTo>
                              <a:pt x="863" y="533"/>
                            </a:lnTo>
                            <a:lnTo>
                              <a:pt x="849" y="475"/>
                            </a:lnTo>
                            <a:lnTo>
                              <a:pt x="836" y="405"/>
                            </a:lnTo>
                            <a:lnTo>
                              <a:pt x="827" y="336"/>
                            </a:lnTo>
                            <a:lnTo>
                              <a:pt x="813" y="265"/>
                            </a:lnTo>
                            <a:lnTo>
                              <a:pt x="808" y="194"/>
                            </a:lnTo>
                            <a:lnTo>
                              <a:pt x="808" y="51"/>
                            </a:lnTo>
                            <a:lnTo>
                              <a:pt x="770" y="51"/>
                            </a:lnTo>
                            <a:lnTo>
                              <a:pt x="733" y="61"/>
                            </a:lnTo>
                            <a:lnTo>
                              <a:pt x="660" y="87"/>
                            </a:lnTo>
                            <a:lnTo>
                              <a:pt x="597" y="97"/>
                            </a:lnTo>
                            <a:lnTo>
                              <a:pt x="533" y="91"/>
                            </a:lnTo>
                            <a:lnTo>
                              <a:pt x="319" y="50"/>
                            </a:lnTo>
                            <a:lnTo>
                              <a:pt x="109" y="0"/>
                            </a:lnTo>
                            <a:lnTo>
                              <a:pt x="68" y="124"/>
                            </a:lnTo>
                            <a:lnTo>
                              <a:pt x="41" y="225"/>
                            </a:lnTo>
                            <a:lnTo>
                              <a:pt x="9" y="421"/>
                            </a:lnTo>
                            <a:lnTo>
                              <a:pt x="0" y="541"/>
                            </a:lnTo>
                            <a:close/>
                          </a:path>
                        </a:pathLst>
                      </a:custGeom>
                      <a:solidFill>
                        <a:srgbClr val="FFFF4C"/>
                      </a:solidFill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227" name="Freeform 21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926" y="1509"/>
                        <a:ext cx="72" cy="295"/>
                      </a:xfrm>
                      <a:custGeom>
                        <a:avLst/>
                        <a:gdLst>
                          <a:gd name="T0" fmla="*/ 149 w 502"/>
                          <a:gd name="T1" fmla="*/ 0 h 1770"/>
                          <a:gd name="T2" fmla="*/ 93 w 502"/>
                          <a:gd name="T3" fmla="*/ 51 h 1770"/>
                          <a:gd name="T4" fmla="*/ 50 w 502"/>
                          <a:gd name="T5" fmla="*/ 90 h 1770"/>
                          <a:gd name="T6" fmla="*/ 0 w 502"/>
                          <a:gd name="T7" fmla="*/ 125 h 1770"/>
                          <a:gd name="T8" fmla="*/ 139 w 502"/>
                          <a:gd name="T9" fmla="*/ 136 h 1770"/>
                          <a:gd name="T10" fmla="*/ 277 w 502"/>
                          <a:gd name="T11" fmla="*/ 144 h 1770"/>
                          <a:gd name="T12" fmla="*/ 304 w 502"/>
                          <a:gd name="T13" fmla="*/ 151 h 1770"/>
                          <a:gd name="T14" fmla="*/ 326 w 502"/>
                          <a:gd name="T15" fmla="*/ 167 h 1770"/>
                          <a:gd name="T16" fmla="*/ 359 w 502"/>
                          <a:gd name="T17" fmla="*/ 212 h 1770"/>
                          <a:gd name="T18" fmla="*/ 381 w 502"/>
                          <a:gd name="T19" fmla="*/ 262 h 1770"/>
                          <a:gd name="T20" fmla="*/ 392 w 502"/>
                          <a:gd name="T21" fmla="*/ 313 h 1770"/>
                          <a:gd name="T22" fmla="*/ 413 w 502"/>
                          <a:gd name="T23" fmla="*/ 418 h 1770"/>
                          <a:gd name="T24" fmla="*/ 430 w 502"/>
                          <a:gd name="T25" fmla="*/ 478 h 1770"/>
                          <a:gd name="T26" fmla="*/ 438 w 502"/>
                          <a:gd name="T27" fmla="*/ 541 h 1770"/>
                          <a:gd name="T28" fmla="*/ 436 w 502"/>
                          <a:gd name="T29" fmla="*/ 668 h 1770"/>
                          <a:gd name="T30" fmla="*/ 438 w 502"/>
                          <a:gd name="T31" fmla="*/ 790 h 1770"/>
                          <a:gd name="T32" fmla="*/ 469 w 502"/>
                          <a:gd name="T33" fmla="*/ 953 h 1770"/>
                          <a:gd name="T34" fmla="*/ 497 w 502"/>
                          <a:gd name="T35" fmla="*/ 1113 h 1770"/>
                          <a:gd name="T36" fmla="*/ 502 w 502"/>
                          <a:gd name="T37" fmla="*/ 1280 h 1770"/>
                          <a:gd name="T38" fmla="*/ 496 w 502"/>
                          <a:gd name="T39" fmla="*/ 1444 h 1770"/>
                          <a:gd name="T40" fmla="*/ 475 w 502"/>
                          <a:gd name="T41" fmla="*/ 1606 h 1770"/>
                          <a:gd name="T42" fmla="*/ 443 w 502"/>
                          <a:gd name="T43" fmla="*/ 1770 h 177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</a:cxnLst>
                        <a:rect l="0" t="0" r="r" b="b"/>
                        <a:pathLst>
                          <a:path w="502" h="1770">
                            <a:moveTo>
                              <a:pt x="149" y="0"/>
                            </a:moveTo>
                            <a:lnTo>
                              <a:pt x="93" y="51"/>
                            </a:lnTo>
                            <a:lnTo>
                              <a:pt x="50" y="90"/>
                            </a:lnTo>
                            <a:lnTo>
                              <a:pt x="0" y="125"/>
                            </a:lnTo>
                            <a:lnTo>
                              <a:pt x="139" y="136"/>
                            </a:lnTo>
                            <a:lnTo>
                              <a:pt x="277" y="144"/>
                            </a:lnTo>
                            <a:lnTo>
                              <a:pt x="304" y="151"/>
                            </a:lnTo>
                            <a:lnTo>
                              <a:pt x="326" y="167"/>
                            </a:lnTo>
                            <a:lnTo>
                              <a:pt x="359" y="212"/>
                            </a:lnTo>
                            <a:lnTo>
                              <a:pt x="381" y="262"/>
                            </a:lnTo>
                            <a:lnTo>
                              <a:pt x="392" y="313"/>
                            </a:lnTo>
                            <a:lnTo>
                              <a:pt x="413" y="418"/>
                            </a:lnTo>
                            <a:lnTo>
                              <a:pt x="430" y="478"/>
                            </a:lnTo>
                            <a:lnTo>
                              <a:pt x="438" y="541"/>
                            </a:lnTo>
                            <a:lnTo>
                              <a:pt x="436" y="668"/>
                            </a:lnTo>
                            <a:lnTo>
                              <a:pt x="438" y="790"/>
                            </a:lnTo>
                            <a:lnTo>
                              <a:pt x="469" y="953"/>
                            </a:lnTo>
                            <a:lnTo>
                              <a:pt x="497" y="1113"/>
                            </a:lnTo>
                            <a:lnTo>
                              <a:pt x="502" y="1280"/>
                            </a:lnTo>
                            <a:lnTo>
                              <a:pt x="496" y="1444"/>
                            </a:lnTo>
                            <a:lnTo>
                              <a:pt x="475" y="1606"/>
                            </a:lnTo>
                            <a:lnTo>
                              <a:pt x="443" y="1770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228" name="Freeform 21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049" y="1489"/>
                        <a:ext cx="93" cy="170"/>
                      </a:xfrm>
                      <a:custGeom>
                        <a:avLst/>
                        <a:gdLst>
                          <a:gd name="T0" fmla="*/ 0 w 651"/>
                          <a:gd name="T1" fmla="*/ 1023 h 1023"/>
                          <a:gd name="T2" fmla="*/ 0 w 651"/>
                          <a:gd name="T3" fmla="*/ 876 h 1023"/>
                          <a:gd name="T4" fmla="*/ 15 w 651"/>
                          <a:gd name="T5" fmla="*/ 726 h 1023"/>
                          <a:gd name="T6" fmla="*/ 43 w 651"/>
                          <a:gd name="T7" fmla="*/ 649 h 1023"/>
                          <a:gd name="T8" fmla="*/ 91 w 651"/>
                          <a:gd name="T9" fmla="*/ 548 h 1023"/>
                          <a:gd name="T10" fmla="*/ 153 w 651"/>
                          <a:gd name="T11" fmla="*/ 450 h 1023"/>
                          <a:gd name="T12" fmla="*/ 259 w 651"/>
                          <a:gd name="T13" fmla="*/ 301 h 1023"/>
                          <a:gd name="T14" fmla="*/ 277 w 651"/>
                          <a:gd name="T15" fmla="*/ 286 h 1023"/>
                          <a:gd name="T16" fmla="*/ 301 w 651"/>
                          <a:gd name="T17" fmla="*/ 276 h 1023"/>
                          <a:gd name="T18" fmla="*/ 346 w 651"/>
                          <a:gd name="T19" fmla="*/ 275 h 1023"/>
                          <a:gd name="T20" fmla="*/ 420 w 651"/>
                          <a:gd name="T21" fmla="*/ 294 h 1023"/>
                          <a:gd name="T22" fmla="*/ 497 w 651"/>
                          <a:gd name="T23" fmla="*/ 304 h 1023"/>
                          <a:gd name="T24" fmla="*/ 651 w 651"/>
                          <a:gd name="T25" fmla="*/ 306 h 1023"/>
                          <a:gd name="T26" fmla="*/ 572 w 651"/>
                          <a:gd name="T27" fmla="*/ 247 h 1023"/>
                          <a:gd name="T28" fmla="*/ 502 w 651"/>
                          <a:gd name="T29" fmla="*/ 178 h 1023"/>
                          <a:gd name="T30" fmla="*/ 477 w 651"/>
                          <a:gd name="T31" fmla="*/ 156 h 1023"/>
                          <a:gd name="T32" fmla="*/ 459 w 651"/>
                          <a:gd name="T33" fmla="*/ 129 h 1023"/>
                          <a:gd name="T34" fmla="*/ 439 w 651"/>
                          <a:gd name="T35" fmla="*/ 85 h 1023"/>
                          <a:gd name="T36" fmla="*/ 434 w 651"/>
                          <a:gd name="T37" fmla="*/ 42 h 1023"/>
                          <a:gd name="T38" fmla="*/ 431 w 651"/>
                          <a:gd name="T39" fmla="*/ 21 h 1023"/>
                          <a:gd name="T40" fmla="*/ 420 w 651"/>
                          <a:gd name="T41" fmla="*/ 0 h 102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</a:cxnLst>
                        <a:rect l="0" t="0" r="r" b="b"/>
                        <a:pathLst>
                          <a:path w="651" h="1023">
                            <a:moveTo>
                              <a:pt x="0" y="1023"/>
                            </a:moveTo>
                            <a:lnTo>
                              <a:pt x="0" y="876"/>
                            </a:lnTo>
                            <a:lnTo>
                              <a:pt x="15" y="726"/>
                            </a:lnTo>
                            <a:lnTo>
                              <a:pt x="43" y="649"/>
                            </a:lnTo>
                            <a:lnTo>
                              <a:pt x="91" y="548"/>
                            </a:lnTo>
                            <a:lnTo>
                              <a:pt x="153" y="450"/>
                            </a:lnTo>
                            <a:lnTo>
                              <a:pt x="259" y="301"/>
                            </a:lnTo>
                            <a:lnTo>
                              <a:pt x="277" y="286"/>
                            </a:lnTo>
                            <a:lnTo>
                              <a:pt x="301" y="276"/>
                            </a:lnTo>
                            <a:lnTo>
                              <a:pt x="346" y="275"/>
                            </a:lnTo>
                            <a:lnTo>
                              <a:pt x="420" y="294"/>
                            </a:lnTo>
                            <a:lnTo>
                              <a:pt x="497" y="304"/>
                            </a:lnTo>
                            <a:lnTo>
                              <a:pt x="651" y="306"/>
                            </a:lnTo>
                            <a:lnTo>
                              <a:pt x="572" y="247"/>
                            </a:lnTo>
                            <a:lnTo>
                              <a:pt x="502" y="178"/>
                            </a:lnTo>
                            <a:lnTo>
                              <a:pt x="477" y="156"/>
                            </a:lnTo>
                            <a:lnTo>
                              <a:pt x="459" y="129"/>
                            </a:lnTo>
                            <a:lnTo>
                              <a:pt x="439" y="85"/>
                            </a:lnTo>
                            <a:lnTo>
                              <a:pt x="434" y="42"/>
                            </a:lnTo>
                            <a:lnTo>
                              <a:pt x="431" y="21"/>
                            </a:lnTo>
                            <a:lnTo>
                              <a:pt x="420" y="0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229" name="Freeform 21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873" y="1522"/>
                        <a:ext cx="43" cy="186"/>
                      </a:xfrm>
                      <a:custGeom>
                        <a:avLst/>
                        <a:gdLst>
                          <a:gd name="T0" fmla="*/ 296 w 296"/>
                          <a:gd name="T1" fmla="*/ 0 h 1117"/>
                          <a:gd name="T2" fmla="*/ 256 w 296"/>
                          <a:gd name="T3" fmla="*/ 44 h 1117"/>
                          <a:gd name="T4" fmla="*/ 220 w 296"/>
                          <a:gd name="T5" fmla="*/ 100 h 1117"/>
                          <a:gd name="T6" fmla="*/ 161 w 296"/>
                          <a:gd name="T7" fmla="*/ 241 h 1117"/>
                          <a:gd name="T8" fmla="*/ 112 w 296"/>
                          <a:gd name="T9" fmla="*/ 397 h 1117"/>
                          <a:gd name="T10" fmla="*/ 76 w 296"/>
                          <a:gd name="T11" fmla="*/ 533 h 1117"/>
                          <a:gd name="T12" fmla="*/ 61 w 296"/>
                          <a:gd name="T13" fmla="*/ 568 h 1117"/>
                          <a:gd name="T14" fmla="*/ 47 w 296"/>
                          <a:gd name="T15" fmla="*/ 602 h 1117"/>
                          <a:gd name="T16" fmla="*/ 30 w 296"/>
                          <a:gd name="T17" fmla="*/ 732 h 1117"/>
                          <a:gd name="T18" fmla="*/ 8 w 296"/>
                          <a:gd name="T19" fmla="*/ 862 h 1117"/>
                          <a:gd name="T20" fmla="*/ 0 w 296"/>
                          <a:gd name="T21" fmla="*/ 990 h 1117"/>
                          <a:gd name="T22" fmla="*/ 7 w 296"/>
                          <a:gd name="T23" fmla="*/ 1054 h 1117"/>
                          <a:gd name="T24" fmla="*/ 24 w 296"/>
                          <a:gd name="T25" fmla="*/ 1117 h 1117"/>
                          <a:gd name="T26" fmla="*/ 35 w 296"/>
                          <a:gd name="T27" fmla="*/ 1109 h 11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</a:cxnLst>
                        <a:rect l="0" t="0" r="r" b="b"/>
                        <a:pathLst>
                          <a:path w="296" h="1117">
                            <a:moveTo>
                              <a:pt x="296" y="0"/>
                            </a:moveTo>
                            <a:lnTo>
                              <a:pt x="256" y="44"/>
                            </a:lnTo>
                            <a:lnTo>
                              <a:pt x="220" y="100"/>
                            </a:lnTo>
                            <a:lnTo>
                              <a:pt x="161" y="241"/>
                            </a:lnTo>
                            <a:lnTo>
                              <a:pt x="112" y="397"/>
                            </a:lnTo>
                            <a:lnTo>
                              <a:pt x="76" y="533"/>
                            </a:lnTo>
                            <a:lnTo>
                              <a:pt x="61" y="568"/>
                            </a:lnTo>
                            <a:lnTo>
                              <a:pt x="47" y="602"/>
                            </a:lnTo>
                            <a:lnTo>
                              <a:pt x="30" y="732"/>
                            </a:lnTo>
                            <a:lnTo>
                              <a:pt x="8" y="862"/>
                            </a:lnTo>
                            <a:lnTo>
                              <a:pt x="0" y="990"/>
                            </a:lnTo>
                            <a:lnTo>
                              <a:pt x="7" y="1054"/>
                            </a:lnTo>
                            <a:lnTo>
                              <a:pt x="24" y="1117"/>
                            </a:lnTo>
                            <a:lnTo>
                              <a:pt x="35" y="1109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230" name="Freeform 21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765" y="1562"/>
                        <a:ext cx="36" cy="29"/>
                      </a:xfrm>
                      <a:custGeom>
                        <a:avLst/>
                        <a:gdLst>
                          <a:gd name="T0" fmla="*/ 128 w 257"/>
                          <a:gd name="T1" fmla="*/ 2 h 177"/>
                          <a:gd name="T2" fmla="*/ 101 w 257"/>
                          <a:gd name="T3" fmla="*/ 16 h 177"/>
                          <a:gd name="T4" fmla="*/ 80 w 257"/>
                          <a:gd name="T5" fmla="*/ 38 h 177"/>
                          <a:gd name="T6" fmla="*/ 40 w 257"/>
                          <a:gd name="T7" fmla="*/ 81 h 177"/>
                          <a:gd name="T8" fmla="*/ 6 w 257"/>
                          <a:gd name="T9" fmla="*/ 119 h 177"/>
                          <a:gd name="T10" fmla="*/ 0 w 257"/>
                          <a:gd name="T11" fmla="*/ 141 h 177"/>
                          <a:gd name="T12" fmla="*/ 6 w 257"/>
                          <a:gd name="T13" fmla="*/ 163 h 177"/>
                          <a:gd name="T14" fmla="*/ 30 w 257"/>
                          <a:gd name="T15" fmla="*/ 177 h 177"/>
                          <a:gd name="T16" fmla="*/ 50 w 257"/>
                          <a:gd name="T17" fmla="*/ 172 h 177"/>
                          <a:gd name="T18" fmla="*/ 97 w 257"/>
                          <a:gd name="T19" fmla="*/ 105 h 177"/>
                          <a:gd name="T20" fmla="*/ 158 w 257"/>
                          <a:gd name="T21" fmla="*/ 49 h 177"/>
                          <a:gd name="T22" fmla="*/ 206 w 257"/>
                          <a:gd name="T23" fmla="*/ 31 h 177"/>
                          <a:gd name="T24" fmla="*/ 257 w 257"/>
                          <a:gd name="T25" fmla="*/ 19 h 177"/>
                          <a:gd name="T26" fmla="*/ 197 w 257"/>
                          <a:gd name="T27" fmla="*/ 5 h 177"/>
                          <a:gd name="T28" fmla="*/ 166 w 257"/>
                          <a:gd name="T29" fmla="*/ 0 h 177"/>
                          <a:gd name="T30" fmla="*/ 128 w 257"/>
                          <a:gd name="T31" fmla="*/ 2 h 17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</a:cxnLst>
                        <a:rect l="0" t="0" r="r" b="b"/>
                        <a:pathLst>
                          <a:path w="257" h="177">
                            <a:moveTo>
                              <a:pt x="128" y="2"/>
                            </a:moveTo>
                            <a:lnTo>
                              <a:pt x="101" y="16"/>
                            </a:lnTo>
                            <a:lnTo>
                              <a:pt x="80" y="38"/>
                            </a:lnTo>
                            <a:lnTo>
                              <a:pt x="40" y="81"/>
                            </a:lnTo>
                            <a:lnTo>
                              <a:pt x="6" y="119"/>
                            </a:lnTo>
                            <a:lnTo>
                              <a:pt x="0" y="141"/>
                            </a:lnTo>
                            <a:lnTo>
                              <a:pt x="6" y="163"/>
                            </a:lnTo>
                            <a:lnTo>
                              <a:pt x="30" y="177"/>
                            </a:lnTo>
                            <a:lnTo>
                              <a:pt x="50" y="172"/>
                            </a:lnTo>
                            <a:lnTo>
                              <a:pt x="97" y="105"/>
                            </a:lnTo>
                            <a:lnTo>
                              <a:pt x="158" y="49"/>
                            </a:lnTo>
                            <a:lnTo>
                              <a:pt x="206" y="31"/>
                            </a:lnTo>
                            <a:lnTo>
                              <a:pt x="257" y="19"/>
                            </a:lnTo>
                            <a:lnTo>
                              <a:pt x="197" y="5"/>
                            </a:lnTo>
                            <a:lnTo>
                              <a:pt x="166" y="0"/>
                            </a:lnTo>
                            <a:lnTo>
                              <a:pt x="128" y="2"/>
                            </a:lnTo>
                            <a:close/>
                          </a:path>
                        </a:pathLst>
                      </a:custGeom>
                      <a:solidFill>
                        <a:srgbClr val="0019FF"/>
                      </a:solidFill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231" name="Freeform 22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756" y="1558"/>
                        <a:ext cx="23" cy="9"/>
                      </a:xfrm>
                      <a:custGeom>
                        <a:avLst/>
                        <a:gdLst>
                          <a:gd name="T0" fmla="*/ 124 w 163"/>
                          <a:gd name="T1" fmla="*/ 7 h 54"/>
                          <a:gd name="T2" fmla="*/ 78 w 163"/>
                          <a:gd name="T3" fmla="*/ 0 h 54"/>
                          <a:gd name="T4" fmla="*/ 50 w 163"/>
                          <a:gd name="T5" fmla="*/ 1 h 54"/>
                          <a:gd name="T6" fmla="*/ 23 w 163"/>
                          <a:gd name="T7" fmla="*/ 9 h 54"/>
                          <a:gd name="T8" fmla="*/ 5 w 163"/>
                          <a:gd name="T9" fmla="*/ 25 h 54"/>
                          <a:gd name="T10" fmla="*/ 0 w 163"/>
                          <a:gd name="T11" fmla="*/ 48 h 54"/>
                          <a:gd name="T12" fmla="*/ 9 w 163"/>
                          <a:gd name="T13" fmla="*/ 54 h 54"/>
                          <a:gd name="T14" fmla="*/ 22 w 163"/>
                          <a:gd name="T15" fmla="*/ 49 h 54"/>
                          <a:gd name="T16" fmla="*/ 84 w 163"/>
                          <a:gd name="T17" fmla="*/ 22 h 54"/>
                          <a:gd name="T18" fmla="*/ 103 w 163"/>
                          <a:gd name="T19" fmla="*/ 21 h 54"/>
                          <a:gd name="T20" fmla="*/ 163 w 163"/>
                          <a:gd name="T21" fmla="*/ 13 h 54"/>
                          <a:gd name="T22" fmla="*/ 124 w 163"/>
                          <a:gd name="T23" fmla="*/ 7 h 5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</a:cxnLst>
                        <a:rect l="0" t="0" r="r" b="b"/>
                        <a:pathLst>
                          <a:path w="163" h="54">
                            <a:moveTo>
                              <a:pt x="124" y="7"/>
                            </a:moveTo>
                            <a:lnTo>
                              <a:pt x="78" y="0"/>
                            </a:lnTo>
                            <a:lnTo>
                              <a:pt x="50" y="1"/>
                            </a:lnTo>
                            <a:lnTo>
                              <a:pt x="23" y="9"/>
                            </a:lnTo>
                            <a:lnTo>
                              <a:pt x="5" y="25"/>
                            </a:lnTo>
                            <a:lnTo>
                              <a:pt x="0" y="48"/>
                            </a:lnTo>
                            <a:lnTo>
                              <a:pt x="9" y="54"/>
                            </a:lnTo>
                            <a:lnTo>
                              <a:pt x="22" y="49"/>
                            </a:lnTo>
                            <a:lnTo>
                              <a:pt x="84" y="22"/>
                            </a:lnTo>
                            <a:lnTo>
                              <a:pt x="103" y="21"/>
                            </a:lnTo>
                            <a:lnTo>
                              <a:pt x="163" y="13"/>
                            </a:lnTo>
                            <a:lnTo>
                              <a:pt x="124" y="7"/>
                            </a:lnTo>
                            <a:close/>
                          </a:path>
                        </a:pathLst>
                      </a:custGeom>
                      <a:solidFill>
                        <a:srgbClr val="0019FF"/>
                      </a:solidFill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232" name="Freeform 22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754" y="1560"/>
                        <a:ext cx="30" cy="10"/>
                      </a:xfrm>
                      <a:custGeom>
                        <a:avLst/>
                        <a:gdLst>
                          <a:gd name="T0" fmla="*/ 0 w 208"/>
                          <a:gd name="T1" fmla="*/ 60 h 60"/>
                          <a:gd name="T2" fmla="*/ 102 w 208"/>
                          <a:gd name="T3" fmla="*/ 20 h 60"/>
                          <a:gd name="T4" fmla="*/ 208 w 208"/>
                          <a:gd name="T5" fmla="*/ 0 h 6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08" h="60">
                            <a:moveTo>
                              <a:pt x="0" y="60"/>
                            </a:moveTo>
                            <a:lnTo>
                              <a:pt x="102" y="20"/>
                            </a:lnTo>
                            <a:lnTo>
                              <a:pt x="208" y="0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233" name="Freeform 22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770" y="1564"/>
                        <a:ext cx="35" cy="29"/>
                      </a:xfrm>
                      <a:custGeom>
                        <a:avLst/>
                        <a:gdLst>
                          <a:gd name="T0" fmla="*/ 0 w 240"/>
                          <a:gd name="T1" fmla="*/ 174 h 174"/>
                          <a:gd name="T2" fmla="*/ 9 w 240"/>
                          <a:gd name="T3" fmla="*/ 146 h 174"/>
                          <a:gd name="T4" fmla="*/ 24 w 240"/>
                          <a:gd name="T5" fmla="*/ 122 h 174"/>
                          <a:gd name="T6" fmla="*/ 65 w 240"/>
                          <a:gd name="T7" fmla="*/ 82 h 174"/>
                          <a:gd name="T8" fmla="*/ 111 w 240"/>
                          <a:gd name="T9" fmla="*/ 46 h 174"/>
                          <a:gd name="T10" fmla="*/ 164 w 240"/>
                          <a:gd name="T11" fmla="*/ 19 h 174"/>
                          <a:gd name="T12" fmla="*/ 240 w 240"/>
                          <a:gd name="T13" fmla="*/ 0 h 17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240" h="174">
                            <a:moveTo>
                              <a:pt x="0" y="174"/>
                            </a:moveTo>
                            <a:lnTo>
                              <a:pt x="9" y="146"/>
                            </a:lnTo>
                            <a:lnTo>
                              <a:pt x="24" y="122"/>
                            </a:lnTo>
                            <a:lnTo>
                              <a:pt x="65" y="82"/>
                            </a:lnTo>
                            <a:lnTo>
                              <a:pt x="111" y="46"/>
                            </a:lnTo>
                            <a:lnTo>
                              <a:pt x="164" y="19"/>
                            </a:lnTo>
                            <a:lnTo>
                              <a:pt x="240" y="0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234" name="Freeform 22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077" y="1601"/>
                        <a:ext cx="51" cy="234"/>
                      </a:xfrm>
                      <a:custGeom>
                        <a:avLst/>
                        <a:gdLst>
                          <a:gd name="T0" fmla="*/ 0 w 358"/>
                          <a:gd name="T1" fmla="*/ 1406 h 1406"/>
                          <a:gd name="T2" fmla="*/ 33 w 358"/>
                          <a:gd name="T3" fmla="*/ 1374 h 1406"/>
                          <a:gd name="T4" fmla="*/ 61 w 358"/>
                          <a:gd name="T5" fmla="*/ 1335 h 1406"/>
                          <a:gd name="T6" fmla="*/ 84 w 358"/>
                          <a:gd name="T7" fmla="*/ 1302 h 1406"/>
                          <a:gd name="T8" fmla="*/ 117 w 358"/>
                          <a:gd name="T9" fmla="*/ 1274 h 1406"/>
                          <a:gd name="T10" fmla="*/ 219 w 358"/>
                          <a:gd name="T11" fmla="*/ 1176 h 1406"/>
                          <a:gd name="T12" fmla="*/ 307 w 358"/>
                          <a:gd name="T13" fmla="*/ 1064 h 1406"/>
                          <a:gd name="T14" fmla="*/ 324 w 358"/>
                          <a:gd name="T15" fmla="*/ 1023 h 1406"/>
                          <a:gd name="T16" fmla="*/ 332 w 358"/>
                          <a:gd name="T17" fmla="*/ 981 h 1406"/>
                          <a:gd name="T18" fmla="*/ 338 w 358"/>
                          <a:gd name="T19" fmla="*/ 892 h 1406"/>
                          <a:gd name="T20" fmla="*/ 355 w 358"/>
                          <a:gd name="T21" fmla="*/ 862 h 1406"/>
                          <a:gd name="T22" fmla="*/ 358 w 358"/>
                          <a:gd name="T23" fmla="*/ 819 h 1406"/>
                          <a:gd name="T24" fmla="*/ 346 w 358"/>
                          <a:gd name="T25" fmla="*/ 773 h 1406"/>
                          <a:gd name="T26" fmla="*/ 315 w 358"/>
                          <a:gd name="T27" fmla="*/ 687 h 1406"/>
                          <a:gd name="T28" fmla="*/ 305 w 358"/>
                          <a:gd name="T29" fmla="*/ 641 h 1406"/>
                          <a:gd name="T30" fmla="*/ 304 w 358"/>
                          <a:gd name="T31" fmla="*/ 593 h 1406"/>
                          <a:gd name="T32" fmla="*/ 303 w 358"/>
                          <a:gd name="T33" fmla="*/ 543 h 1406"/>
                          <a:gd name="T34" fmla="*/ 294 w 358"/>
                          <a:gd name="T35" fmla="*/ 492 h 1406"/>
                          <a:gd name="T36" fmla="*/ 275 w 358"/>
                          <a:gd name="T37" fmla="*/ 398 h 1406"/>
                          <a:gd name="T38" fmla="*/ 268 w 358"/>
                          <a:gd name="T39" fmla="*/ 303 h 1406"/>
                          <a:gd name="T40" fmla="*/ 276 w 358"/>
                          <a:gd name="T41" fmla="*/ 111 h 1406"/>
                          <a:gd name="T42" fmla="*/ 288 w 358"/>
                          <a:gd name="T43" fmla="*/ 56 h 1406"/>
                          <a:gd name="T44" fmla="*/ 308 w 358"/>
                          <a:gd name="T45" fmla="*/ 0 h 140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</a:cxnLst>
                        <a:rect l="0" t="0" r="r" b="b"/>
                        <a:pathLst>
                          <a:path w="358" h="1406">
                            <a:moveTo>
                              <a:pt x="0" y="1406"/>
                            </a:moveTo>
                            <a:lnTo>
                              <a:pt x="33" y="1374"/>
                            </a:lnTo>
                            <a:lnTo>
                              <a:pt x="61" y="1335"/>
                            </a:lnTo>
                            <a:lnTo>
                              <a:pt x="84" y="1302"/>
                            </a:lnTo>
                            <a:lnTo>
                              <a:pt x="117" y="1274"/>
                            </a:lnTo>
                            <a:lnTo>
                              <a:pt x="219" y="1176"/>
                            </a:lnTo>
                            <a:lnTo>
                              <a:pt x="307" y="1064"/>
                            </a:lnTo>
                            <a:lnTo>
                              <a:pt x="324" y="1023"/>
                            </a:lnTo>
                            <a:lnTo>
                              <a:pt x="332" y="981"/>
                            </a:lnTo>
                            <a:lnTo>
                              <a:pt x="338" y="892"/>
                            </a:lnTo>
                            <a:lnTo>
                              <a:pt x="355" y="862"/>
                            </a:lnTo>
                            <a:lnTo>
                              <a:pt x="358" y="819"/>
                            </a:lnTo>
                            <a:lnTo>
                              <a:pt x="346" y="773"/>
                            </a:lnTo>
                            <a:lnTo>
                              <a:pt x="315" y="687"/>
                            </a:lnTo>
                            <a:lnTo>
                              <a:pt x="305" y="641"/>
                            </a:lnTo>
                            <a:lnTo>
                              <a:pt x="304" y="593"/>
                            </a:lnTo>
                            <a:lnTo>
                              <a:pt x="303" y="543"/>
                            </a:lnTo>
                            <a:lnTo>
                              <a:pt x="294" y="492"/>
                            </a:lnTo>
                            <a:lnTo>
                              <a:pt x="275" y="398"/>
                            </a:lnTo>
                            <a:lnTo>
                              <a:pt x="268" y="303"/>
                            </a:lnTo>
                            <a:lnTo>
                              <a:pt x="276" y="111"/>
                            </a:lnTo>
                            <a:lnTo>
                              <a:pt x="288" y="56"/>
                            </a:lnTo>
                            <a:lnTo>
                              <a:pt x="308" y="0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235" name="Freeform 22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039" y="1883"/>
                        <a:ext cx="24" cy="53"/>
                      </a:xfrm>
                      <a:custGeom>
                        <a:avLst/>
                        <a:gdLst>
                          <a:gd name="T0" fmla="*/ 0 w 162"/>
                          <a:gd name="T1" fmla="*/ 0 h 319"/>
                          <a:gd name="T2" fmla="*/ 24 w 162"/>
                          <a:gd name="T3" fmla="*/ 85 h 319"/>
                          <a:gd name="T4" fmla="*/ 61 w 162"/>
                          <a:gd name="T5" fmla="*/ 168 h 319"/>
                          <a:gd name="T6" fmla="*/ 107 w 162"/>
                          <a:gd name="T7" fmla="*/ 246 h 319"/>
                          <a:gd name="T8" fmla="*/ 162 w 162"/>
                          <a:gd name="T9" fmla="*/ 319 h 31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62" h="319">
                            <a:moveTo>
                              <a:pt x="0" y="0"/>
                            </a:moveTo>
                            <a:lnTo>
                              <a:pt x="24" y="85"/>
                            </a:lnTo>
                            <a:lnTo>
                              <a:pt x="61" y="168"/>
                            </a:lnTo>
                            <a:lnTo>
                              <a:pt x="107" y="246"/>
                            </a:lnTo>
                            <a:lnTo>
                              <a:pt x="162" y="319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236" name="Freeform 22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130" y="1718"/>
                        <a:ext cx="5" cy="22"/>
                      </a:xfrm>
                      <a:custGeom>
                        <a:avLst/>
                        <a:gdLst>
                          <a:gd name="T0" fmla="*/ 36 w 36"/>
                          <a:gd name="T1" fmla="*/ 0 h 130"/>
                          <a:gd name="T2" fmla="*/ 35 w 36"/>
                          <a:gd name="T3" fmla="*/ 36 h 130"/>
                          <a:gd name="T4" fmla="*/ 28 w 36"/>
                          <a:gd name="T5" fmla="*/ 69 h 130"/>
                          <a:gd name="T6" fmla="*/ 0 w 36"/>
                          <a:gd name="T7" fmla="*/ 130 h 13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36" h="130">
                            <a:moveTo>
                              <a:pt x="36" y="0"/>
                            </a:moveTo>
                            <a:lnTo>
                              <a:pt x="35" y="36"/>
                            </a:lnTo>
                            <a:lnTo>
                              <a:pt x="28" y="69"/>
                            </a:lnTo>
                            <a:lnTo>
                              <a:pt x="0" y="130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237" name="Freeform 22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146" y="1672"/>
                        <a:ext cx="73" cy="88"/>
                      </a:xfrm>
                      <a:custGeom>
                        <a:avLst/>
                        <a:gdLst>
                          <a:gd name="T0" fmla="*/ 0 w 515"/>
                          <a:gd name="T1" fmla="*/ 223 h 532"/>
                          <a:gd name="T2" fmla="*/ 27 w 515"/>
                          <a:gd name="T3" fmla="*/ 395 h 532"/>
                          <a:gd name="T4" fmla="*/ 199 w 515"/>
                          <a:gd name="T5" fmla="*/ 369 h 532"/>
                          <a:gd name="T6" fmla="*/ 219 w 515"/>
                          <a:gd name="T7" fmla="*/ 513 h 532"/>
                          <a:gd name="T8" fmla="*/ 222 w 515"/>
                          <a:gd name="T9" fmla="*/ 531 h 532"/>
                          <a:gd name="T10" fmla="*/ 234 w 515"/>
                          <a:gd name="T11" fmla="*/ 532 h 532"/>
                          <a:gd name="T12" fmla="*/ 417 w 515"/>
                          <a:gd name="T13" fmla="*/ 532 h 532"/>
                          <a:gd name="T14" fmla="*/ 397 w 515"/>
                          <a:gd name="T15" fmla="*/ 351 h 532"/>
                          <a:gd name="T16" fmla="*/ 458 w 515"/>
                          <a:gd name="T17" fmla="*/ 358 h 532"/>
                          <a:gd name="T18" fmla="*/ 493 w 515"/>
                          <a:gd name="T19" fmla="*/ 354 h 532"/>
                          <a:gd name="T20" fmla="*/ 515 w 515"/>
                          <a:gd name="T21" fmla="*/ 343 h 532"/>
                          <a:gd name="T22" fmla="*/ 504 w 515"/>
                          <a:gd name="T23" fmla="*/ 216 h 532"/>
                          <a:gd name="T24" fmla="*/ 506 w 515"/>
                          <a:gd name="T25" fmla="*/ 167 h 532"/>
                          <a:gd name="T26" fmla="*/ 507 w 515"/>
                          <a:gd name="T27" fmla="*/ 161 h 532"/>
                          <a:gd name="T28" fmla="*/ 507 w 515"/>
                          <a:gd name="T29" fmla="*/ 163 h 532"/>
                          <a:gd name="T30" fmla="*/ 497 w 515"/>
                          <a:gd name="T31" fmla="*/ 171 h 532"/>
                          <a:gd name="T32" fmla="*/ 373 w 515"/>
                          <a:gd name="T33" fmla="*/ 184 h 532"/>
                          <a:gd name="T34" fmla="*/ 337 w 515"/>
                          <a:gd name="T35" fmla="*/ 16 h 532"/>
                          <a:gd name="T36" fmla="*/ 341 w 515"/>
                          <a:gd name="T37" fmla="*/ 1 h 532"/>
                          <a:gd name="T38" fmla="*/ 343 w 515"/>
                          <a:gd name="T39" fmla="*/ 0 h 532"/>
                          <a:gd name="T40" fmla="*/ 163 w 515"/>
                          <a:gd name="T41" fmla="*/ 26 h 532"/>
                          <a:gd name="T42" fmla="*/ 180 w 515"/>
                          <a:gd name="T43" fmla="*/ 197 h 532"/>
                          <a:gd name="T44" fmla="*/ 0 w 515"/>
                          <a:gd name="T45" fmla="*/ 223 h 53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</a:cxnLst>
                        <a:rect l="0" t="0" r="r" b="b"/>
                        <a:pathLst>
                          <a:path w="515" h="532">
                            <a:moveTo>
                              <a:pt x="0" y="223"/>
                            </a:moveTo>
                            <a:lnTo>
                              <a:pt x="27" y="395"/>
                            </a:lnTo>
                            <a:lnTo>
                              <a:pt x="199" y="369"/>
                            </a:lnTo>
                            <a:lnTo>
                              <a:pt x="219" y="513"/>
                            </a:lnTo>
                            <a:lnTo>
                              <a:pt x="222" y="531"/>
                            </a:lnTo>
                            <a:lnTo>
                              <a:pt x="234" y="532"/>
                            </a:lnTo>
                            <a:lnTo>
                              <a:pt x="417" y="532"/>
                            </a:lnTo>
                            <a:lnTo>
                              <a:pt x="397" y="351"/>
                            </a:lnTo>
                            <a:lnTo>
                              <a:pt x="458" y="358"/>
                            </a:lnTo>
                            <a:lnTo>
                              <a:pt x="493" y="354"/>
                            </a:lnTo>
                            <a:lnTo>
                              <a:pt x="515" y="343"/>
                            </a:lnTo>
                            <a:lnTo>
                              <a:pt x="504" y="216"/>
                            </a:lnTo>
                            <a:lnTo>
                              <a:pt x="506" y="167"/>
                            </a:lnTo>
                            <a:lnTo>
                              <a:pt x="507" y="161"/>
                            </a:lnTo>
                            <a:lnTo>
                              <a:pt x="507" y="163"/>
                            </a:lnTo>
                            <a:lnTo>
                              <a:pt x="497" y="171"/>
                            </a:lnTo>
                            <a:lnTo>
                              <a:pt x="373" y="184"/>
                            </a:lnTo>
                            <a:lnTo>
                              <a:pt x="337" y="16"/>
                            </a:lnTo>
                            <a:lnTo>
                              <a:pt x="341" y="1"/>
                            </a:lnTo>
                            <a:lnTo>
                              <a:pt x="343" y="0"/>
                            </a:lnTo>
                            <a:lnTo>
                              <a:pt x="163" y="26"/>
                            </a:lnTo>
                            <a:lnTo>
                              <a:pt x="180" y="197"/>
                            </a:lnTo>
                            <a:lnTo>
                              <a:pt x="0" y="223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238" name="Freeform 22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985" y="1578"/>
                        <a:ext cx="13" cy="226"/>
                      </a:xfrm>
                      <a:custGeom>
                        <a:avLst/>
                        <a:gdLst>
                          <a:gd name="T0" fmla="*/ 0 w 89"/>
                          <a:gd name="T1" fmla="*/ 0 h 1352"/>
                          <a:gd name="T2" fmla="*/ 17 w 89"/>
                          <a:gd name="T3" fmla="*/ 60 h 1352"/>
                          <a:gd name="T4" fmla="*/ 25 w 89"/>
                          <a:gd name="T5" fmla="*/ 123 h 1352"/>
                          <a:gd name="T6" fmla="*/ 23 w 89"/>
                          <a:gd name="T7" fmla="*/ 250 h 1352"/>
                          <a:gd name="T8" fmla="*/ 25 w 89"/>
                          <a:gd name="T9" fmla="*/ 372 h 1352"/>
                          <a:gd name="T10" fmla="*/ 56 w 89"/>
                          <a:gd name="T11" fmla="*/ 535 h 1352"/>
                          <a:gd name="T12" fmla="*/ 84 w 89"/>
                          <a:gd name="T13" fmla="*/ 695 h 1352"/>
                          <a:gd name="T14" fmla="*/ 89 w 89"/>
                          <a:gd name="T15" fmla="*/ 862 h 1352"/>
                          <a:gd name="T16" fmla="*/ 83 w 89"/>
                          <a:gd name="T17" fmla="*/ 1026 h 1352"/>
                          <a:gd name="T18" fmla="*/ 62 w 89"/>
                          <a:gd name="T19" fmla="*/ 1188 h 1352"/>
                          <a:gd name="T20" fmla="*/ 30 w 89"/>
                          <a:gd name="T21" fmla="*/ 1352 h 135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</a:cxnLst>
                        <a:rect l="0" t="0" r="r" b="b"/>
                        <a:pathLst>
                          <a:path w="89" h="1352">
                            <a:moveTo>
                              <a:pt x="0" y="0"/>
                            </a:moveTo>
                            <a:lnTo>
                              <a:pt x="17" y="60"/>
                            </a:lnTo>
                            <a:lnTo>
                              <a:pt x="25" y="123"/>
                            </a:lnTo>
                            <a:lnTo>
                              <a:pt x="23" y="250"/>
                            </a:lnTo>
                            <a:lnTo>
                              <a:pt x="25" y="372"/>
                            </a:lnTo>
                            <a:lnTo>
                              <a:pt x="56" y="535"/>
                            </a:lnTo>
                            <a:lnTo>
                              <a:pt x="84" y="695"/>
                            </a:lnTo>
                            <a:lnTo>
                              <a:pt x="89" y="862"/>
                            </a:lnTo>
                            <a:lnTo>
                              <a:pt x="83" y="1026"/>
                            </a:lnTo>
                            <a:lnTo>
                              <a:pt x="62" y="1188"/>
                            </a:lnTo>
                            <a:lnTo>
                              <a:pt x="30" y="1352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239" name="Freeform 22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049" y="1564"/>
                        <a:ext cx="25" cy="266"/>
                      </a:xfrm>
                      <a:custGeom>
                        <a:avLst/>
                        <a:gdLst>
                          <a:gd name="T0" fmla="*/ 153 w 172"/>
                          <a:gd name="T1" fmla="*/ 0 h 1599"/>
                          <a:gd name="T2" fmla="*/ 91 w 172"/>
                          <a:gd name="T3" fmla="*/ 98 h 1599"/>
                          <a:gd name="T4" fmla="*/ 43 w 172"/>
                          <a:gd name="T5" fmla="*/ 199 h 1599"/>
                          <a:gd name="T6" fmla="*/ 15 w 172"/>
                          <a:gd name="T7" fmla="*/ 276 h 1599"/>
                          <a:gd name="T8" fmla="*/ 0 w 172"/>
                          <a:gd name="T9" fmla="*/ 426 h 1599"/>
                          <a:gd name="T10" fmla="*/ 0 w 172"/>
                          <a:gd name="T11" fmla="*/ 573 h 1599"/>
                          <a:gd name="T12" fmla="*/ 5 w 172"/>
                          <a:gd name="T13" fmla="*/ 616 h 1599"/>
                          <a:gd name="T14" fmla="*/ 12 w 172"/>
                          <a:gd name="T15" fmla="*/ 721 h 1599"/>
                          <a:gd name="T16" fmla="*/ 12 w 172"/>
                          <a:gd name="T17" fmla="*/ 821 h 1599"/>
                          <a:gd name="T18" fmla="*/ 15 w 172"/>
                          <a:gd name="T19" fmla="*/ 924 h 1599"/>
                          <a:gd name="T20" fmla="*/ 30 w 172"/>
                          <a:gd name="T21" fmla="*/ 1027 h 1599"/>
                          <a:gd name="T22" fmla="*/ 47 w 172"/>
                          <a:gd name="T23" fmla="*/ 1126 h 1599"/>
                          <a:gd name="T24" fmla="*/ 75 w 172"/>
                          <a:gd name="T25" fmla="*/ 1215 h 1599"/>
                          <a:gd name="T26" fmla="*/ 113 w 172"/>
                          <a:gd name="T27" fmla="*/ 1330 h 1599"/>
                          <a:gd name="T28" fmla="*/ 140 w 172"/>
                          <a:gd name="T29" fmla="*/ 1513 h 1599"/>
                          <a:gd name="T30" fmla="*/ 142 w 172"/>
                          <a:gd name="T31" fmla="*/ 1515 h 1599"/>
                          <a:gd name="T32" fmla="*/ 145 w 172"/>
                          <a:gd name="T33" fmla="*/ 1513 h 1599"/>
                          <a:gd name="T34" fmla="*/ 150 w 172"/>
                          <a:gd name="T35" fmla="*/ 1559 h 1599"/>
                          <a:gd name="T36" fmla="*/ 172 w 172"/>
                          <a:gd name="T37" fmla="*/ 1599 h 159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</a:cxnLst>
                        <a:rect l="0" t="0" r="r" b="b"/>
                        <a:pathLst>
                          <a:path w="172" h="1599">
                            <a:moveTo>
                              <a:pt x="153" y="0"/>
                            </a:moveTo>
                            <a:lnTo>
                              <a:pt x="91" y="98"/>
                            </a:lnTo>
                            <a:lnTo>
                              <a:pt x="43" y="199"/>
                            </a:lnTo>
                            <a:lnTo>
                              <a:pt x="15" y="276"/>
                            </a:lnTo>
                            <a:lnTo>
                              <a:pt x="0" y="426"/>
                            </a:lnTo>
                            <a:lnTo>
                              <a:pt x="0" y="573"/>
                            </a:lnTo>
                            <a:lnTo>
                              <a:pt x="5" y="616"/>
                            </a:lnTo>
                            <a:lnTo>
                              <a:pt x="12" y="721"/>
                            </a:lnTo>
                            <a:lnTo>
                              <a:pt x="12" y="821"/>
                            </a:lnTo>
                            <a:lnTo>
                              <a:pt x="15" y="924"/>
                            </a:lnTo>
                            <a:lnTo>
                              <a:pt x="30" y="1027"/>
                            </a:lnTo>
                            <a:lnTo>
                              <a:pt x="47" y="1126"/>
                            </a:lnTo>
                            <a:lnTo>
                              <a:pt x="75" y="1215"/>
                            </a:lnTo>
                            <a:lnTo>
                              <a:pt x="113" y="1330"/>
                            </a:lnTo>
                            <a:lnTo>
                              <a:pt x="140" y="1513"/>
                            </a:lnTo>
                            <a:lnTo>
                              <a:pt x="142" y="1515"/>
                            </a:lnTo>
                            <a:lnTo>
                              <a:pt x="145" y="1513"/>
                            </a:lnTo>
                            <a:lnTo>
                              <a:pt x="150" y="1559"/>
                            </a:lnTo>
                            <a:lnTo>
                              <a:pt x="172" y="1599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240" name="Freeform 22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962" y="1859"/>
                        <a:ext cx="50" cy="44"/>
                      </a:xfrm>
                      <a:custGeom>
                        <a:avLst/>
                        <a:gdLst>
                          <a:gd name="T0" fmla="*/ 0 w 351"/>
                          <a:gd name="T1" fmla="*/ 5 h 264"/>
                          <a:gd name="T2" fmla="*/ 48 w 351"/>
                          <a:gd name="T3" fmla="*/ 6 h 264"/>
                          <a:gd name="T4" fmla="*/ 131 w 351"/>
                          <a:gd name="T5" fmla="*/ 52 h 264"/>
                          <a:gd name="T6" fmla="*/ 212 w 351"/>
                          <a:gd name="T7" fmla="*/ 119 h 264"/>
                          <a:gd name="T8" fmla="*/ 351 w 351"/>
                          <a:gd name="T9" fmla="*/ 264 h 264"/>
                          <a:gd name="T10" fmla="*/ 338 w 351"/>
                          <a:gd name="T11" fmla="*/ 242 h 264"/>
                          <a:gd name="T12" fmla="*/ 324 w 351"/>
                          <a:gd name="T13" fmla="*/ 223 h 264"/>
                          <a:gd name="T14" fmla="*/ 319 w 351"/>
                          <a:gd name="T15" fmla="*/ 162 h 264"/>
                          <a:gd name="T16" fmla="*/ 302 w 351"/>
                          <a:gd name="T17" fmla="*/ 101 h 264"/>
                          <a:gd name="T18" fmla="*/ 271 w 351"/>
                          <a:gd name="T19" fmla="*/ 46 h 264"/>
                          <a:gd name="T20" fmla="*/ 229 w 351"/>
                          <a:gd name="T21" fmla="*/ 0 h 26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</a:cxnLst>
                        <a:rect l="0" t="0" r="r" b="b"/>
                        <a:pathLst>
                          <a:path w="351" h="264">
                            <a:moveTo>
                              <a:pt x="0" y="5"/>
                            </a:moveTo>
                            <a:lnTo>
                              <a:pt x="48" y="6"/>
                            </a:lnTo>
                            <a:lnTo>
                              <a:pt x="131" y="52"/>
                            </a:lnTo>
                            <a:lnTo>
                              <a:pt x="212" y="119"/>
                            </a:lnTo>
                            <a:lnTo>
                              <a:pt x="351" y="264"/>
                            </a:lnTo>
                            <a:lnTo>
                              <a:pt x="338" y="242"/>
                            </a:lnTo>
                            <a:lnTo>
                              <a:pt x="324" y="223"/>
                            </a:lnTo>
                            <a:lnTo>
                              <a:pt x="319" y="162"/>
                            </a:lnTo>
                            <a:lnTo>
                              <a:pt x="302" y="101"/>
                            </a:lnTo>
                            <a:lnTo>
                              <a:pt x="271" y="46"/>
                            </a:lnTo>
                            <a:lnTo>
                              <a:pt x="229" y="0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</p:grpSp>
                <p:sp>
                  <p:nvSpPr>
                    <p:cNvPr id="32" name="Freeform 230"/>
                    <p:cNvSpPr>
                      <a:spLocks/>
                    </p:cNvSpPr>
                    <p:nvPr/>
                  </p:nvSpPr>
                  <p:spPr bwMode="auto">
                    <a:xfrm>
                      <a:off x="1602" y="1455"/>
                      <a:ext cx="68" cy="72"/>
                    </a:xfrm>
                    <a:custGeom>
                      <a:avLst/>
                      <a:gdLst>
                        <a:gd name="T0" fmla="*/ 3 w 477"/>
                        <a:gd name="T1" fmla="*/ 227 h 434"/>
                        <a:gd name="T2" fmla="*/ 0 w 477"/>
                        <a:gd name="T3" fmla="*/ 198 h 434"/>
                        <a:gd name="T4" fmla="*/ 9 w 477"/>
                        <a:gd name="T5" fmla="*/ 167 h 434"/>
                        <a:gd name="T6" fmla="*/ 31 w 477"/>
                        <a:gd name="T7" fmla="*/ 141 h 434"/>
                        <a:gd name="T8" fmla="*/ 63 w 477"/>
                        <a:gd name="T9" fmla="*/ 127 h 434"/>
                        <a:gd name="T10" fmla="*/ 94 w 477"/>
                        <a:gd name="T11" fmla="*/ 105 h 434"/>
                        <a:gd name="T12" fmla="*/ 108 w 477"/>
                        <a:gd name="T13" fmla="*/ 83 h 434"/>
                        <a:gd name="T14" fmla="*/ 127 w 477"/>
                        <a:gd name="T15" fmla="*/ 68 h 434"/>
                        <a:gd name="T16" fmla="*/ 153 w 477"/>
                        <a:gd name="T17" fmla="*/ 57 h 434"/>
                        <a:gd name="T18" fmla="*/ 180 w 477"/>
                        <a:gd name="T19" fmla="*/ 53 h 434"/>
                        <a:gd name="T20" fmla="*/ 207 w 477"/>
                        <a:gd name="T21" fmla="*/ 46 h 434"/>
                        <a:gd name="T22" fmla="*/ 229 w 477"/>
                        <a:gd name="T23" fmla="*/ 31 h 434"/>
                        <a:gd name="T24" fmla="*/ 254 w 477"/>
                        <a:gd name="T25" fmla="*/ 9 h 434"/>
                        <a:gd name="T26" fmla="*/ 284 w 477"/>
                        <a:gd name="T27" fmla="*/ 0 h 434"/>
                        <a:gd name="T28" fmla="*/ 316 w 477"/>
                        <a:gd name="T29" fmla="*/ 1 h 434"/>
                        <a:gd name="T30" fmla="*/ 345 w 477"/>
                        <a:gd name="T31" fmla="*/ 13 h 434"/>
                        <a:gd name="T32" fmla="*/ 369 w 477"/>
                        <a:gd name="T33" fmla="*/ 33 h 434"/>
                        <a:gd name="T34" fmla="*/ 392 w 477"/>
                        <a:gd name="T35" fmla="*/ 74 h 434"/>
                        <a:gd name="T36" fmla="*/ 414 w 477"/>
                        <a:gd name="T37" fmla="*/ 115 h 434"/>
                        <a:gd name="T38" fmla="*/ 424 w 477"/>
                        <a:gd name="T39" fmla="*/ 142 h 434"/>
                        <a:gd name="T40" fmla="*/ 456 w 477"/>
                        <a:gd name="T41" fmla="*/ 188 h 434"/>
                        <a:gd name="T42" fmla="*/ 471 w 477"/>
                        <a:gd name="T43" fmla="*/ 239 h 434"/>
                        <a:gd name="T44" fmla="*/ 477 w 477"/>
                        <a:gd name="T45" fmla="*/ 345 h 434"/>
                        <a:gd name="T46" fmla="*/ 474 w 477"/>
                        <a:gd name="T47" fmla="*/ 362 h 434"/>
                        <a:gd name="T48" fmla="*/ 463 w 477"/>
                        <a:gd name="T49" fmla="*/ 370 h 434"/>
                        <a:gd name="T50" fmla="*/ 428 w 477"/>
                        <a:gd name="T51" fmla="*/ 371 h 434"/>
                        <a:gd name="T52" fmla="*/ 424 w 477"/>
                        <a:gd name="T53" fmla="*/ 358 h 434"/>
                        <a:gd name="T54" fmla="*/ 433 w 477"/>
                        <a:gd name="T55" fmla="*/ 394 h 434"/>
                        <a:gd name="T56" fmla="*/ 433 w 477"/>
                        <a:gd name="T57" fmla="*/ 406 h 434"/>
                        <a:gd name="T58" fmla="*/ 419 w 477"/>
                        <a:gd name="T59" fmla="*/ 416 h 434"/>
                        <a:gd name="T60" fmla="*/ 392 w 477"/>
                        <a:gd name="T61" fmla="*/ 422 h 434"/>
                        <a:gd name="T62" fmla="*/ 362 w 477"/>
                        <a:gd name="T63" fmla="*/ 414 h 434"/>
                        <a:gd name="T64" fmla="*/ 338 w 477"/>
                        <a:gd name="T65" fmla="*/ 394 h 434"/>
                        <a:gd name="T66" fmla="*/ 316 w 477"/>
                        <a:gd name="T67" fmla="*/ 367 h 434"/>
                        <a:gd name="T68" fmla="*/ 332 w 477"/>
                        <a:gd name="T69" fmla="*/ 384 h 434"/>
                        <a:gd name="T70" fmla="*/ 340 w 477"/>
                        <a:gd name="T71" fmla="*/ 401 h 434"/>
                        <a:gd name="T72" fmla="*/ 324 w 477"/>
                        <a:gd name="T73" fmla="*/ 429 h 434"/>
                        <a:gd name="T74" fmla="*/ 307 w 477"/>
                        <a:gd name="T75" fmla="*/ 434 h 434"/>
                        <a:gd name="T76" fmla="*/ 290 w 477"/>
                        <a:gd name="T77" fmla="*/ 430 h 434"/>
                        <a:gd name="T78" fmla="*/ 265 w 477"/>
                        <a:gd name="T79" fmla="*/ 416 h 434"/>
                        <a:gd name="T80" fmla="*/ 240 w 477"/>
                        <a:gd name="T81" fmla="*/ 400 h 434"/>
                        <a:gd name="T82" fmla="*/ 244 w 477"/>
                        <a:gd name="T83" fmla="*/ 409 h 434"/>
                        <a:gd name="T84" fmla="*/ 230 w 477"/>
                        <a:gd name="T85" fmla="*/ 422 h 434"/>
                        <a:gd name="T86" fmla="*/ 210 w 477"/>
                        <a:gd name="T87" fmla="*/ 430 h 434"/>
                        <a:gd name="T88" fmla="*/ 190 w 477"/>
                        <a:gd name="T89" fmla="*/ 429 h 434"/>
                        <a:gd name="T90" fmla="*/ 144 w 477"/>
                        <a:gd name="T91" fmla="*/ 393 h 434"/>
                        <a:gd name="T92" fmla="*/ 101 w 477"/>
                        <a:gd name="T93" fmla="*/ 348 h 434"/>
                        <a:gd name="T94" fmla="*/ 57 w 477"/>
                        <a:gd name="T95" fmla="*/ 305 h 434"/>
                        <a:gd name="T96" fmla="*/ 18 w 477"/>
                        <a:gd name="T97" fmla="*/ 256 h 434"/>
                        <a:gd name="T98" fmla="*/ 3 w 477"/>
                        <a:gd name="T99" fmla="*/ 227 h 43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</a:cxnLst>
                      <a:rect l="0" t="0" r="r" b="b"/>
                      <a:pathLst>
                        <a:path w="477" h="434">
                          <a:moveTo>
                            <a:pt x="3" y="227"/>
                          </a:moveTo>
                          <a:lnTo>
                            <a:pt x="0" y="198"/>
                          </a:lnTo>
                          <a:lnTo>
                            <a:pt x="9" y="167"/>
                          </a:lnTo>
                          <a:lnTo>
                            <a:pt x="31" y="141"/>
                          </a:lnTo>
                          <a:lnTo>
                            <a:pt x="63" y="127"/>
                          </a:lnTo>
                          <a:lnTo>
                            <a:pt x="94" y="105"/>
                          </a:lnTo>
                          <a:lnTo>
                            <a:pt x="108" y="83"/>
                          </a:lnTo>
                          <a:lnTo>
                            <a:pt x="127" y="68"/>
                          </a:lnTo>
                          <a:lnTo>
                            <a:pt x="153" y="57"/>
                          </a:lnTo>
                          <a:lnTo>
                            <a:pt x="180" y="53"/>
                          </a:lnTo>
                          <a:lnTo>
                            <a:pt x="207" y="46"/>
                          </a:lnTo>
                          <a:lnTo>
                            <a:pt x="229" y="31"/>
                          </a:lnTo>
                          <a:lnTo>
                            <a:pt x="254" y="9"/>
                          </a:lnTo>
                          <a:lnTo>
                            <a:pt x="284" y="0"/>
                          </a:lnTo>
                          <a:lnTo>
                            <a:pt x="316" y="1"/>
                          </a:lnTo>
                          <a:lnTo>
                            <a:pt x="345" y="13"/>
                          </a:lnTo>
                          <a:lnTo>
                            <a:pt x="369" y="33"/>
                          </a:lnTo>
                          <a:lnTo>
                            <a:pt x="392" y="74"/>
                          </a:lnTo>
                          <a:lnTo>
                            <a:pt x="414" y="115"/>
                          </a:lnTo>
                          <a:lnTo>
                            <a:pt x="424" y="142"/>
                          </a:lnTo>
                          <a:lnTo>
                            <a:pt x="456" y="188"/>
                          </a:lnTo>
                          <a:lnTo>
                            <a:pt x="471" y="239"/>
                          </a:lnTo>
                          <a:lnTo>
                            <a:pt x="477" y="345"/>
                          </a:lnTo>
                          <a:lnTo>
                            <a:pt x="474" y="362"/>
                          </a:lnTo>
                          <a:lnTo>
                            <a:pt x="463" y="370"/>
                          </a:lnTo>
                          <a:lnTo>
                            <a:pt x="428" y="371"/>
                          </a:lnTo>
                          <a:lnTo>
                            <a:pt x="424" y="358"/>
                          </a:lnTo>
                          <a:lnTo>
                            <a:pt x="433" y="394"/>
                          </a:lnTo>
                          <a:lnTo>
                            <a:pt x="433" y="406"/>
                          </a:lnTo>
                          <a:lnTo>
                            <a:pt x="419" y="416"/>
                          </a:lnTo>
                          <a:lnTo>
                            <a:pt x="392" y="422"/>
                          </a:lnTo>
                          <a:lnTo>
                            <a:pt x="362" y="414"/>
                          </a:lnTo>
                          <a:lnTo>
                            <a:pt x="338" y="394"/>
                          </a:lnTo>
                          <a:lnTo>
                            <a:pt x="316" y="367"/>
                          </a:lnTo>
                          <a:lnTo>
                            <a:pt x="332" y="384"/>
                          </a:lnTo>
                          <a:lnTo>
                            <a:pt x="340" y="401"/>
                          </a:lnTo>
                          <a:lnTo>
                            <a:pt x="324" y="429"/>
                          </a:lnTo>
                          <a:lnTo>
                            <a:pt x="307" y="434"/>
                          </a:lnTo>
                          <a:lnTo>
                            <a:pt x="290" y="430"/>
                          </a:lnTo>
                          <a:lnTo>
                            <a:pt x="265" y="416"/>
                          </a:lnTo>
                          <a:lnTo>
                            <a:pt x="240" y="400"/>
                          </a:lnTo>
                          <a:lnTo>
                            <a:pt x="244" y="409"/>
                          </a:lnTo>
                          <a:lnTo>
                            <a:pt x="230" y="422"/>
                          </a:lnTo>
                          <a:lnTo>
                            <a:pt x="210" y="430"/>
                          </a:lnTo>
                          <a:lnTo>
                            <a:pt x="190" y="429"/>
                          </a:lnTo>
                          <a:lnTo>
                            <a:pt x="144" y="393"/>
                          </a:lnTo>
                          <a:lnTo>
                            <a:pt x="101" y="348"/>
                          </a:lnTo>
                          <a:lnTo>
                            <a:pt x="57" y="305"/>
                          </a:lnTo>
                          <a:lnTo>
                            <a:pt x="18" y="256"/>
                          </a:lnTo>
                          <a:lnTo>
                            <a:pt x="3" y="227"/>
                          </a:lnTo>
                          <a:close/>
                        </a:path>
                      </a:pathLst>
                    </a:custGeom>
                    <a:solidFill>
                      <a:srgbClr val="FFF2F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33" name="Freeform 231"/>
                    <p:cNvSpPr>
                      <a:spLocks/>
                    </p:cNvSpPr>
                    <p:nvPr/>
                  </p:nvSpPr>
                  <p:spPr bwMode="auto">
                    <a:xfrm>
                      <a:off x="1647" y="1483"/>
                      <a:ext cx="16" cy="31"/>
                    </a:xfrm>
                    <a:custGeom>
                      <a:avLst/>
                      <a:gdLst>
                        <a:gd name="T0" fmla="*/ 108 w 108"/>
                        <a:gd name="T1" fmla="*/ 188 h 188"/>
                        <a:gd name="T2" fmla="*/ 60 w 108"/>
                        <a:gd name="T3" fmla="*/ 90 h 188"/>
                        <a:gd name="T4" fmla="*/ 35 w 108"/>
                        <a:gd name="T5" fmla="*/ 46 h 188"/>
                        <a:gd name="T6" fmla="*/ 0 w 108"/>
                        <a:gd name="T7" fmla="*/ 0 h 18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108" h="188">
                          <a:moveTo>
                            <a:pt x="108" y="188"/>
                          </a:moveTo>
                          <a:lnTo>
                            <a:pt x="60" y="90"/>
                          </a:lnTo>
                          <a:lnTo>
                            <a:pt x="35" y="46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34" name="Freeform 232"/>
                    <p:cNvSpPr>
                      <a:spLocks/>
                    </p:cNvSpPr>
                    <p:nvPr/>
                  </p:nvSpPr>
                  <p:spPr bwMode="auto">
                    <a:xfrm>
                      <a:off x="1663" y="1689"/>
                      <a:ext cx="10" cy="27"/>
                    </a:xfrm>
                    <a:custGeom>
                      <a:avLst/>
                      <a:gdLst>
                        <a:gd name="T0" fmla="*/ 0 w 68"/>
                        <a:gd name="T1" fmla="*/ 4 h 161"/>
                        <a:gd name="T2" fmla="*/ 10 w 68"/>
                        <a:gd name="T3" fmla="*/ 41 h 161"/>
                        <a:gd name="T4" fmla="*/ 21 w 68"/>
                        <a:gd name="T5" fmla="*/ 78 h 161"/>
                        <a:gd name="T6" fmla="*/ 21 w 68"/>
                        <a:gd name="T7" fmla="*/ 122 h 161"/>
                        <a:gd name="T8" fmla="*/ 27 w 68"/>
                        <a:gd name="T9" fmla="*/ 161 h 161"/>
                        <a:gd name="T10" fmla="*/ 43 w 68"/>
                        <a:gd name="T11" fmla="*/ 161 h 161"/>
                        <a:gd name="T12" fmla="*/ 68 w 68"/>
                        <a:gd name="T13" fmla="*/ 159 h 161"/>
                        <a:gd name="T14" fmla="*/ 67 w 68"/>
                        <a:gd name="T15" fmla="*/ 76 h 161"/>
                        <a:gd name="T16" fmla="*/ 57 w 68"/>
                        <a:gd name="T17" fmla="*/ 37 h 161"/>
                        <a:gd name="T18" fmla="*/ 36 w 68"/>
                        <a:gd name="T19" fmla="*/ 0 h 161"/>
                        <a:gd name="T20" fmla="*/ 0 w 68"/>
                        <a:gd name="T21" fmla="*/ 4 h 16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</a:cxnLst>
                      <a:rect l="0" t="0" r="r" b="b"/>
                      <a:pathLst>
                        <a:path w="68" h="161">
                          <a:moveTo>
                            <a:pt x="0" y="4"/>
                          </a:moveTo>
                          <a:lnTo>
                            <a:pt x="10" y="41"/>
                          </a:lnTo>
                          <a:lnTo>
                            <a:pt x="21" y="78"/>
                          </a:lnTo>
                          <a:lnTo>
                            <a:pt x="21" y="122"/>
                          </a:lnTo>
                          <a:lnTo>
                            <a:pt x="27" y="161"/>
                          </a:lnTo>
                          <a:lnTo>
                            <a:pt x="43" y="161"/>
                          </a:lnTo>
                          <a:lnTo>
                            <a:pt x="68" y="159"/>
                          </a:lnTo>
                          <a:lnTo>
                            <a:pt x="67" y="76"/>
                          </a:lnTo>
                          <a:lnTo>
                            <a:pt x="57" y="37"/>
                          </a:lnTo>
                          <a:lnTo>
                            <a:pt x="36" y="0"/>
                          </a:lnTo>
                          <a:lnTo>
                            <a:pt x="0" y="4"/>
                          </a:lnTo>
                          <a:close/>
                        </a:path>
                      </a:pathLst>
                    </a:custGeom>
                    <a:solidFill>
                      <a:srgbClr val="D9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35" name="Freeform 233"/>
                    <p:cNvSpPr>
                      <a:spLocks/>
                    </p:cNvSpPr>
                    <p:nvPr/>
                  </p:nvSpPr>
                  <p:spPr bwMode="auto">
                    <a:xfrm>
                      <a:off x="1913" y="1905"/>
                      <a:ext cx="118" cy="99"/>
                    </a:xfrm>
                    <a:custGeom>
                      <a:avLst/>
                      <a:gdLst>
                        <a:gd name="T0" fmla="*/ 248 w 828"/>
                        <a:gd name="T1" fmla="*/ 137 h 599"/>
                        <a:gd name="T2" fmla="*/ 391 w 828"/>
                        <a:gd name="T3" fmla="*/ 47 h 599"/>
                        <a:gd name="T4" fmla="*/ 538 w 828"/>
                        <a:gd name="T5" fmla="*/ 56 h 599"/>
                        <a:gd name="T6" fmla="*/ 648 w 828"/>
                        <a:gd name="T7" fmla="*/ 20 h 599"/>
                        <a:gd name="T8" fmla="*/ 669 w 828"/>
                        <a:gd name="T9" fmla="*/ 0 h 599"/>
                        <a:gd name="T10" fmla="*/ 674 w 828"/>
                        <a:gd name="T11" fmla="*/ 43 h 599"/>
                        <a:gd name="T12" fmla="*/ 721 w 828"/>
                        <a:gd name="T13" fmla="*/ 149 h 599"/>
                        <a:gd name="T14" fmla="*/ 775 w 828"/>
                        <a:gd name="T15" fmla="*/ 223 h 599"/>
                        <a:gd name="T16" fmla="*/ 828 w 828"/>
                        <a:gd name="T17" fmla="*/ 261 h 599"/>
                        <a:gd name="T18" fmla="*/ 806 w 828"/>
                        <a:gd name="T19" fmla="*/ 275 h 599"/>
                        <a:gd name="T20" fmla="*/ 701 w 828"/>
                        <a:gd name="T21" fmla="*/ 380 h 599"/>
                        <a:gd name="T22" fmla="*/ 563 w 828"/>
                        <a:gd name="T23" fmla="*/ 535 h 599"/>
                        <a:gd name="T24" fmla="*/ 505 w 828"/>
                        <a:gd name="T25" fmla="*/ 563 h 599"/>
                        <a:gd name="T26" fmla="*/ 351 w 828"/>
                        <a:gd name="T27" fmla="*/ 599 h 599"/>
                        <a:gd name="T28" fmla="*/ 282 w 828"/>
                        <a:gd name="T29" fmla="*/ 583 h 599"/>
                        <a:gd name="T30" fmla="*/ 282 w 828"/>
                        <a:gd name="T31" fmla="*/ 561 h 599"/>
                        <a:gd name="T32" fmla="*/ 184 w 828"/>
                        <a:gd name="T33" fmla="*/ 545 h 599"/>
                        <a:gd name="T34" fmla="*/ 160 w 828"/>
                        <a:gd name="T35" fmla="*/ 503 h 599"/>
                        <a:gd name="T36" fmla="*/ 122 w 828"/>
                        <a:gd name="T37" fmla="*/ 501 h 599"/>
                        <a:gd name="T38" fmla="*/ 29 w 828"/>
                        <a:gd name="T39" fmla="*/ 482 h 599"/>
                        <a:gd name="T40" fmla="*/ 0 w 828"/>
                        <a:gd name="T41" fmla="*/ 433 h 599"/>
                        <a:gd name="T42" fmla="*/ 27 w 828"/>
                        <a:gd name="T43" fmla="*/ 400 h 599"/>
                        <a:gd name="T44" fmla="*/ 60 w 828"/>
                        <a:gd name="T45" fmla="*/ 405 h 599"/>
                        <a:gd name="T46" fmla="*/ 138 w 828"/>
                        <a:gd name="T47" fmla="*/ 386 h 599"/>
                        <a:gd name="T48" fmla="*/ 211 w 828"/>
                        <a:gd name="T49" fmla="*/ 358 h 599"/>
                        <a:gd name="T50" fmla="*/ 270 w 828"/>
                        <a:gd name="T51" fmla="*/ 313 h 599"/>
                        <a:gd name="T52" fmla="*/ 328 w 828"/>
                        <a:gd name="T53" fmla="*/ 252 h 599"/>
                        <a:gd name="T54" fmla="*/ 359 w 828"/>
                        <a:gd name="T55" fmla="*/ 197 h 599"/>
                        <a:gd name="T56" fmla="*/ 381 w 828"/>
                        <a:gd name="T57" fmla="*/ 155 h 599"/>
                        <a:gd name="T58" fmla="*/ 342 w 828"/>
                        <a:gd name="T59" fmla="*/ 211 h 599"/>
                        <a:gd name="T60" fmla="*/ 343 w 828"/>
                        <a:gd name="T61" fmla="*/ 188 h 599"/>
                        <a:gd name="T62" fmla="*/ 337 w 828"/>
                        <a:gd name="T63" fmla="*/ 222 h 599"/>
                        <a:gd name="T64" fmla="*/ 302 w 828"/>
                        <a:gd name="T65" fmla="*/ 252 h 599"/>
                        <a:gd name="T66" fmla="*/ 178 w 828"/>
                        <a:gd name="T67" fmla="*/ 239 h 599"/>
                        <a:gd name="T68" fmla="*/ 168 w 828"/>
                        <a:gd name="T69" fmla="*/ 206 h 59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</a:cxnLst>
                      <a:rect l="0" t="0" r="r" b="b"/>
                      <a:pathLst>
                        <a:path w="828" h="599">
                          <a:moveTo>
                            <a:pt x="168" y="206"/>
                          </a:moveTo>
                          <a:lnTo>
                            <a:pt x="248" y="137"/>
                          </a:lnTo>
                          <a:lnTo>
                            <a:pt x="322" y="60"/>
                          </a:lnTo>
                          <a:lnTo>
                            <a:pt x="391" y="47"/>
                          </a:lnTo>
                          <a:lnTo>
                            <a:pt x="466" y="50"/>
                          </a:lnTo>
                          <a:lnTo>
                            <a:pt x="538" y="56"/>
                          </a:lnTo>
                          <a:lnTo>
                            <a:pt x="608" y="45"/>
                          </a:lnTo>
                          <a:lnTo>
                            <a:pt x="648" y="20"/>
                          </a:lnTo>
                          <a:lnTo>
                            <a:pt x="658" y="1"/>
                          </a:lnTo>
                          <a:lnTo>
                            <a:pt x="669" y="0"/>
                          </a:lnTo>
                          <a:lnTo>
                            <a:pt x="677" y="4"/>
                          </a:lnTo>
                          <a:lnTo>
                            <a:pt x="674" y="43"/>
                          </a:lnTo>
                          <a:lnTo>
                            <a:pt x="686" y="79"/>
                          </a:lnTo>
                          <a:lnTo>
                            <a:pt x="721" y="149"/>
                          </a:lnTo>
                          <a:lnTo>
                            <a:pt x="752" y="193"/>
                          </a:lnTo>
                          <a:lnTo>
                            <a:pt x="775" y="223"/>
                          </a:lnTo>
                          <a:lnTo>
                            <a:pt x="792" y="241"/>
                          </a:lnTo>
                          <a:lnTo>
                            <a:pt x="828" y="261"/>
                          </a:lnTo>
                          <a:lnTo>
                            <a:pt x="821" y="273"/>
                          </a:lnTo>
                          <a:lnTo>
                            <a:pt x="806" y="275"/>
                          </a:lnTo>
                          <a:lnTo>
                            <a:pt x="751" y="324"/>
                          </a:lnTo>
                          <a:lnTo>
                            <a:pt x="701" y="380"/>
                          </a:lnTo>
                          <a:lnTo>
                            <a:pt x="610" y="490"/>
                          </a:lnTo>
                          <a:lnTo>
                            <a:pt x="563" y="535"/>
                          </a:lnTo>
                          <a:lnTo>
                            <a:pt x="538" y="553"/>
                          </a:lnTo>
                          <a:lnTo>
                            <a:pt x="505" y="563"/>
                          </a:lnTo>
                          <a:lnTo>
                            <a:pt x="402" y="589"/>
                          </a:lnTo>
                          <a:lnTo>
                            <a:pt x="351" y="599"/>
                          </a:lnTo>
                          <a:lnTo>
                            <a:pt x="297" y="596"/>
                          </a:lnTo>
                          <a:lnTo>
                            <a:pt x="282" y="583"/>
                          </a:lnTo>
                          <a:lnTo>
                            <a:pt x="278" y="573"/>
                          </a:lnTo>
                          <a:lnTo>
                            <a:pt x="282" y="561"/>
                          </a:lnTo>
                          <a:lnTo>
                            <a:pt x="215" y="557"/>
                          </a:lnTo>
                          <a:lnTo>
                            <a:pt x="184" y="545"/>
                          </a:lnTo>
                          <a:lnTo>
                            <a:pt x="159" y="523"/>
                          </a:lnTo>
                          <a:lnTo>
                            <a:pt x="160" y="503"/>
                          </a:lnTo>
                          <a:lnTo>
                            <a:pt x="178" y="496"/>
                          </a:lnTo>
                          <a:lnTo>
                            <a:pt x="122" y="501"/>
                          </a:lnTo>
                          <a:lnTo>
                            <a:pt x="63" y="498"/>
                          </a:lnTo>
                          <a:lnTo>
                            <a:pt x="29" y="482"/>
                          </a:lnTo>
                          <a:lnTo>
                            <a:pt x="3" y="458"/>
                          </a:lnTo>
                          <a:lnTo>
                            <a:pt x="0" y="433"/>
                          </a:lnTo>
                          <a:lnTo>
                            <a:pt x="10" y="413"/>
                          </a:lnTo>
                          <a:lnTo>
                            <a:pt x="27" y="400"/>
                          </a:lnTo>
                          <a:lnTo>
                            <a:pt x="37" y="398"/>
                          </a:lnTo>
                          <a:lnTo>
                            <a:pt x="60" y="405"/>
                          </a:lnTo>
                          <a:lnTo>
                            <a:pt x="89" y="404"/>
                          </a:lnTo>
                          <a:lnTo>
                            <a:pt x="138" y="386"/>
                          </a:lnTo>
                          <a:lnTo>
                            <a:pt x="178" y="368"/>
                          </a:lnTo>
                          <a:lnTo>
                            <a:pt x="211" y="358"/>
                          </a:lnTo>
                          <a:lnTo>
                            <a:pt x="241" y="342"/>
                          </a:lnTo>
                          <a:lnTo>
                            <a:pt x="270" y="313"/>
                          </a:lnTo>
                          <a:lnTo>
                            <a:pt x="310" y="272"/>
                          </a:lnTo>
                          <a:lnTo>
                            <a:pt x="328" y="252"/>
                          </a:lnTo>
                          <a:lnTo>
                            <a:pt x="339" y="229"/>
                          </a:lnTo>
                          <a:lnTo>
                            <a:pt x="359" y="197"/>
                          </a:lnTo>
                          <a:lnTo>
                            <a:pt x="380" y="168"/>
                          </a:lnTo>
                          <a:lnTo>
                            <a:pt x="381" y="155"/>
                          </a:lnTo>
                          <a:lnTo>
                            <a:pt x="359" y="181"/>
                          </a:lnTo>
                          <a:lnTo>
                            <a:pt x="342" y="211"/>
                          </a:lnTo>
                          <a:lnTo>
                            <a:pt x="342" y="158"/>
                          </a:lnTo>
                          <a:lnTo>
                            <a:pt x="343" y="188"/>
                          </a:lnTo>
                          <a:lnTo>
                            <a:pt x="351" y="216"/>
                          </a:lnTo>
                          <a:lnTo>
                            <a:pt x="337" y="222"/>
                          </a:lnTo>
                          <a:lnTo>
                            <a:pt x="326" y="234"/>
                          </a:lnTo>
                          <a:lnTo>
                            <a:pt x="302" y="252"/>
                          </a:lnTo>
                          <a:lnTo>
                            <a:pt x="240" y="254"/>
                          </a:lnTo>
                          <a:lnTo>
                            <a:pt x="178" y="239"/>
                          </a:lnTo>
                          <a:lnTo>
                            <a:pt x="165" y="228"/>
                          </a:lnTo>
                          <a:lnTo>
                            <a:pt x="168" y="206"/>
                          </a:lnTo>
                          <a:close/>
                        </a:path>
                      </a:pathLst>
                    </a:custGeom>
                    <a:solidFill>
                      <a:srgbClr val="FFF2F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36" name="Freeform 234"/>
                    <p:cNvSpPr>
                      <a:spLocks/>
                    </p:cNvSpPr>
                    <p:nvPr/>
                  </p:nvSpPr>
                  <p:spPr bwMode="auto">
                    <a:xfrm>
                      <a:off x="2037" y="1368"/>
                      <a:ext cx="6" cy="12"/>
                    </a:xfrm>
                    <a:custGeom>
                      <a:avLst/>
                      <a:gdLst>
                        <a:gd name="T0" fmla="*/ 0 w 44"/>
                        <a:gd name="T1" fmla="*/ 69 h 69"/>
                        <a:gd name="T2" fmla="*/ 15 w 44"/>
                        <a:gd name="T3" fmla="*/ 30 h 69"/>
                        <a:gd name="T4" fmla="*/ 44 w 44"/>
                        <a:gd name="T5" fmla="*/ 0 h 6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4" h="69">
                          <a:moveTo>
                            <a:pt x="0" y="69"/>
                          </a:moveTo>
                          <a:lnTo>
                            <a:pt x="15" y="30"/>
                          </a:lnTo>
                          <a:lnTo>
                            <a:pt x="44" y="0"/>
                          </a:lnTo>
                        </a:path>
                      </a:pathLst>
                    </a:cu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37" name="Freeform 235"/>
                    <p:cNvSpPr>
                      <a:spLocks/>
                    </p:cNvSpPr>
                    <p:nvPr/>
                  </p:nvSpPr>
                  <p:spPr bwMode="auto">
                    <a:xfrm>
                      <a:off x="2001" y="1550"/>
                      <a:ext cx="2" cy="7"/>
                    </a:xfrm>
                    <a:custGeom>
                      <a:avLst/>
                      <a:gdLst>
                        <a:gd name="T0" fmla="*/ 0 w 19"/>
                        <a:gd name="T1" fmla="*/ 0 h 45"/>
                        <a:gd name="T2" fmla="*/ 4 w 19"/>
                        <a:gd name="T3" fmla="*/ 4 h 45"/>
                        <a:gd name="T4" fmla="*/ 16 w 19"/>
                        <a:gd name="T5" fmla="*/ 36 h 45"/>
                        <a:gd name="T6" fmla="*/ 19 w 19"/>
                        <a:gd name="T7" fmla="*/ 45 h 4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19" h="45">
                          <a:moveTo>
                            <a:pt x="0" y="0"/>
                          </a:moveTo>
                          <a:lnTo>
                            <a:pt x="4" y="4"/>
                          </a:lnTo>
                          <a:lnTo>
                            <a:pt x="16" y="36"/>
                          </a:lnTo>
                          <a:lnTo>
                            <a:pt x="19" y="45"/>
                          </a:lnTo>
                        </a:path>
                      </a:pathLst>
                    </a:cu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38" name="Freeform 236"/>
                    <p:cNvSpPr>
                      <a:spLocks/>
                    </p:cNvSpPr>
                    <p:nvPr/>
                  </p:nvSpPr>
                  <p:spPr bwMode="auto">
                    <a:xfrm>
                      <a:off x="2180" y="1913"/>
                      <a:ext cx="364" cy="313"/>
                    </a:xfrm>
                    <a:custGeom>
                      <a:avLst/>
                      <a:gdLst>
                        <a:gd name="T0" fmla="*/ 2262 w 2545"/>
                        <a:gd name="T1" fmla="*/ 0 h 1877"/>
                        <a:gd name="T2" fmla="*/ 2219 w 2545"/>
                        <a:gd name="T3" fmla="*/ 8 h 1877"/>
                        <a:gd name="T4" fmla="*/ 2163 w 2545"/>
                        <a:gd name="T5" fmla="*/ 31 h 1877"/>
                        <a:gd name="T6" fmla="*/ 2064 w 2545"/>
                        <a:gd name="T7" fmla="*/ 66 h 1877"/>
                        <a:gd name="T8" fmla="*/ 1997 w 2545"/>
                        <a:gd name="T9" fmla="*/ 84 h 1877"/>
                        <a:gd name="T10" fmla="*/ 1931 w 2545"/>
                        <a:gd name="T11" fmla="*/ 112 h 1877"/>
                        <a:gd name="T12" fmla="*/ 1806 w 2545"/>
                        <a:gd name="T13" fmla="*/ 169 h 1877"/>
                        <a:gd name="T14" fmla="*/ 1711 w 2545"/>
                        <a:gd name="T15" fmla="*/ 192 h 1877"/>
                        <a:gd name="T16" fmla="*/ 1382 w 2545"/>
                        <a:gd name="T17" fmla="*/ 226 h 1877"/>
                        <a:gd name="T18" fmla="*/ 1268 w 2545"/>
                        <a:gd name="T19" fmla="*/ 241 h 1877"/>
                        <a:gd name="T20" fmla="*/ 1194 w 2545"/>
                        <a:gd name="T21" fmla="*/ 257 h 1877"/>
                        <a:gd name="T22" fmla="*/ 838 w 2545"/>
                        <a:gd name="T23" fmla="*/ 349 h 1877"/>
                        <a:gd name="T24" fmla="*/ 649 w 2545"/>
                        <a:gd name="T25" fmla="*/ 403 h 1877"/>
                        <a:gd name="T26" fmla="*/ 498 w 2545"/>
                        <a:gd name="T27" fmla="*/ 452 h 1877"/>
                        <a:gd name="T28" fmla="*/ 371 w 2545"/>
                        <a:gd name="T29" fmla="*/ 492 h 1877"/>
                        <a:gd name="T30" fmla="*/ 243 w 2545"/>
                        <a:gd name="T31" fmla="*/ 525 h 1877"/>
                        <a:gd name="T32" fmla="*/ 163 w 2545"/>
                        <a:gd name="T33" fmla="*/ 555 h 1877"/>
                        <a:gd name="T34" fmla="*/ 89 w 2545"/>
                        <a:gd name="T35" fmla="*/ 593 h 1877"/>
                        <a:gd name="T36" fmla="*/ 38 w 2545"/>
                        <a:gd name="T37" fmla="*/ 633 h 1877"/>
                        <a:gd name="T38" fmla="*/ 0 w 2545"/>
                        <a:gd name="T39" fmla="*/ 687 h 1877"/>
                        <a:gd name="T40" fmla="*/ 37 w 2545"/>
                        <a:gd name="T41" fmla="*/ 641 h 1877"/>
                        <a:gd name="T42" fmla="*/ 78 w 2545"/>
                        <a:gd name="T43" fmla="*/ 614 h 1877"/>
                        <a:gd name="T44" fmla="*/ 126 w 2545"/>
                        <a:gd name="T45" fmla="*/ 604 h 1877"/>
                        <a:gd name="T46" fmla="*/ 177 w 2545"/>
                        <a:gd name="T47" fmla="*/ 610 h 1877"/>
                        <a:gd name="T48" fmla="*/ 232 w 2545"/>
                        <a:gd name="T49" fmla="*/ 630 h 1877"/>
                        <a:gd name="T50" fmla="*/ 289 w 2545"/>
                        <a:gd name="T51" fmla="*/ 662 h 1877"/>
                        <a:gd name="T52" fmla="*/ 410 w 2545"/>
                        <a:gd name="T53" fmla="*/ 757 h 1877"/>
                        <a:gd name="T54" fmla="*/ 529 w 2545"/>
                        <a:gd name="T55" fmla="*/ 877 h 1877"/>
                        <a:gd name="T56" fmla="*/ 642 w 2545"/>
                        <a:gd name="T57" fmla="*/ 1012 h 1877"/>
                        <a:gd name="T58" fmla="*/ 740 w 2545"/>
                        <a:gd name="T59" fmla="*/ 1146 h 1877"/>
                        <a:gd name="T60" fmla="*/ 818 w 2545"/>
                        <a:gd name="T61" fmla="*/ 1268 h 1877"/>
                        <a:gd name="T62" fmla="*/ 835 w 2545"/>
                        <a:gd name="T63" fmla="*/ 1419 h 1877"/>
                        <a:gd name="T64" fmla="*/ 843 w 2545"/>
                        <a:gd name="T65" fmla="*/ 1569 h 1877"/>
                        <a:gd name="T66" fmla="*/ 843 w 2545"/>
                        <a:gd name="T67" fmla="*/ 1873 h 1877"/>
                        <a:gd name="T68" fmla="*/ 976 w 2545"/>
                        <a:gd name="T69" fmla="*/ 1877 h 1877"/>
                        <a:gd name="T70" fmla="*/ 1108 w 2545"/>
                        <a:gd name="T71" fmla="*/ 1870 h 1877"/>
                        <a:gd name="T72" fmla="*/ 1238 w 2545"/>
                        <a:gd name="T73" fmla="*/ 1850 h 1877"/>
                        <a:gd name="T74" fmla="*/ 1366 w 2545"/>
                        <a:gd name="T75" fmla="*/ 1812 h 1877"/>
                        <a:gd name="T76" fmla="*/ 1536 w 2545"/>
                        <a:gd name="T77" fmla="*/ 1736 h 1877"/>
                        <a:gd name="T78" fmla="*/ 1747 w 2545"/>
                        <a:gd name="T79" fmla="*/ 1642 h 1877"/>
                        <a:gd name="T80" fmla="*/ 1843 w 2545"/>
                        <a:gd name="T81" fmla="*/ 1584 h 1877"/>
                        <a:gd name="T82" fmla="*/ 1926 w 2545"/>
                        <a:gd name="T83" fmla="*/ 1505 h 1877"/>
                        <a:gd name="T84" fmla="*/ 2014 w 2545"/>
                        <a:gd name="T85" fmla="*/ 1389 h 1877"/>
                        <a:gd name="T86" fmla="*/ 2108 w 2545"/>
                        <a:gd name="T87" fmla="*/ 1277 h 1877"/>
                        <a:gd name="T88" fmla="*/ 2213 w 2545"/>
                        <a:gd name="T89" fmla="*/ 1176 h 1877"/>
                        <a:gd name="T90" fmla="*/ 2273 w 2545"/>
                        <a:gd name="T91" fmla="*/ 1132 h 1877"/>
                        <a:gd name="T92" fmla="*/ 2339 w 2545"/>
                        <a:gd name="T93" fmla="*/ 1097 h 1877"/>
                        <a:gd name="T94" fmla="*/ 2372 w 2545"/>
                        <a:gd name="T95" fmla="*/ 1074 h 1877"/>
                        <a:gd name="T96" fmla="*/ 2399 w 2545"/>
                        <a:gd name="T97" fmla="*/ 1047 h 1877"/>
                        <a:gd name="T98" fmla="*/ 2441 w 2545"/>
                        <a:gd name="T99" fmla="*/ 981 h 1877"/>
                        <a:gd name="T100" fmla="*/ 2473 w 2545"/>
                        <a:gd name="T101" fmla="*/ 895 h 1877"/>
                        <a:gd name="T102" fmla="*/ 2495 w 2545"/>
                        <a:gd name="T103" fmla="*/ 807 h 1877"/>
                        <a:gd name="T104" fmla="*/ 2523 w 2545"/>
                        <a:gd name="T105" fmla="*/ 629 h 1877"/>
                        <a:gd name="T106" fmla="*/ 2538 w 2545"/>
                        <a:gd name="T107" fmla="*/ 511 h 1877"/>
                        <a:gd name="T108" fmla="*/ 2545 w 2545"/>
                        <a:gd name="T109" fmla="*/ 397 h 1877"/>
                        <a:gd name="T110" fmla="*/ 2542 w 2545"/>
                        <a:gd name="T111" fmla="*/ 281 h 1877"/>
                        <a:gd name="T112" fmla="*/ 2527 w 2545"/>
                        <a:gd name="T113" fmla="*/ 165 h 1877"/>
                        <a:gd name="T114" fmla="*/ 2516 w 2545"/>
                        <a:gd name="T115" fmla="*/ 136 h 1877"/>
                        <a:gd name="T116" fmla="*/ 2501 w 2545"/>
                        <a:gd name="T117" fmla="*/ 111 h 1877"/>
                        <a:gd name="T118" fmla="*/ 2458 w 2545"/>
                        <a:gd name="T119" fmla="*/ 67 h 1877"/>
                        <a:gd name="T120" fmla="*/ 2399 w 2545"/>
                        <a:gd name="T121" fmla="*/ 33 h 1877"/>
                        <a:gd name="T122" fmla="*/ 2339 w 2545"/>
                        <a:gd name="T123" fmla="*/ 7 h 1877"/>
                        <a:gd name="T124" fmla="*/ 2262 w 2545"/>
                        <a:gd name="T125" fmla="*/ 0 h 187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  <a:cxn ang="0">
                          <a:pos x="T116" y="T117"/>
                        </a:cxn>
                        <a:cxn ang="0">
                          <a:pos x="T118" y="T119"/>
                        </a:cxn>
                        <a:cxn ang="0">
                          <a:pos x="T120" y="T121"/>
                        </a:cxn>
                        <a:cxn ang="0">
                          <a:pos x="T122" y="T123"/>
                        </a:cxn>
                        <a:cxn ang="0">
                          <a:pos x="T124" y="T125"/>
                        </a:cxn>
                      </a:cxnLst>
                      <a:rect l="0" t="0" r="r" b="b"/>
                      <a:pathLst>
                        <a:path w="2545" h="1877">
                          <a:moveTo>
                            <a:pt x="2262" y="0"/>
                          </a:moveTo>
                          <a:lnTo>
                            <a:pt x="2219" y="8"/>
                          </a:lnTo>
                          <a:lnTo>
                            <a:pt x="2163" y="31"/>
                          </a:lnTo>
                          <a:lnTo>
                            <a:pt x="2064" y="66"/>
                          </a:lnTo>
                          <a:lnTo>
                            <a:pt x="1997" y="84"/>
                          </a:lnTo>
                          <a:lnTo>
                            <a:pt x="1931" y="112"/>
                          </a:lnTo>
                          <a:lnTo>
                            <a:pt x="1806" y="169"/>
                          </a:lnTo>
                          <a:lnTo>
                            <a:pt x="1711" y="192"/>
                          </a:lnTo>
                          <a:lnTo>
                            <a:pt x="1382" y="226"/>
                          </a:lnTo>
                          <a:lnTo>
                            <a:pt x="1268" y="241"/>
                          </a:lnTo>
                          <a:lnTo>
                            <a:pt x="1194" y="257"/>
                          </a:lnTo>
                          <a:lnTo>
                            <a:pt x="838" y="349"/>
                          </a:lnTo>
                          <a:lnTo>
                            <a:pt x="649" y="403"/>
                          </a:lnTo>
                          <a:lnTo>
                            <a:pt x="498" y="452"/>
                          </a:lnTo>
                          <a:lnTo>
                            <a:pt x="371" y="492"/>
                          </a:lnTo>
                          <a:lnTo>
                            <a:pt x="243" y="525"/>
                          </a:lnTo>
                          <a:lnTo>
                            <a:pt x="163" y="555"/>
                          </a:lnTo>
                          <a:lnTo>
                            <a:pt x="89" y="593"/>
                          </a:lnTo>
                          <a:lnTo>
                            <a:pt x="38" y="633"/>
                          </a:lnTo>
                          <a:lnTo>
                            <a:pt x="0" y="687"/>
                          </a:lnTo>
                          <a:lnTo>
                            <a:pt x="37" y="641"/>
                          </a:lnTo>
                          <a:lnTo>
                            <a:pt x="78" y="614"/>
                          </a:lnTo>
                          <a:lnTo>
                            <a:pt x="126" y="604"/>
                          </a:lnTo>
                          <a:lnTo>
                            <a:pt x="177" y="610"/>
                          </a:lnTo>
                          <a:lnTo>
                            <a:pt x="232" y="630"/>
                          </a:lnTo>
                          <a:lnTo>
                            <a:pt x="289" y="662"/>
                          </a:lnTo>
                          <a:lnTo>
                            <a:pt x="410" y="757"/>
                          </a:lnTo>
                          <a:lnTo>
                            <a:pt x="529" y="877"/>
                          </a:lnTo>
                          <a:lnTo>
                            <a:pt x="642" y="1012"/>
                          </a:lnTo>
                          <a:lnTo>
                            <a:pt x="740" y="1146"/>
                          </a:lnTo>
                          <a:lnTo>
                            <a:pt x="818" y="1268"/>
                          </a:lnTo>
                          <a:lnTo>
                            <a:pt x="835" y="1419"/>
                          </a:lnTo>
                          <a:lnTo>
                            <a:pt x="843" y="1569"/>
                          </a:lnTo>
                          <a:lnTo>
                            <a:pt x="843" y="1873"/>
                          </a:lnTo>
                          <a:lnTo>
                            <a:pt x="976" y="1877"/>
                          </a:lnTo>
                          <a:lnTo>
                            <a:pt x="1108" y="1870"/>
                          </a:lnTo>
                          <a:lnTo>
                            <a:pt x="1238" y="1850"/>
                          </a:lnTo>
                          <a:lnTo>
                            <a:pt x="1366" y="1812"/>
                          </a:lnTo>
                          <a:lnTo>
                            <a:pt x="1536" y="1736"/>
                          </a:lnTo>
                          <a:lnTo>
                            <a:pt x="1747" y="1642"/>
                          </a:lnTo>
                          <a:lnTo>
                            <a:pt x="1843" y="1584"/>
                          </a:lnTo>
                          <a:lnTo>
                            <a:pt x="1926" y="1505"/>
                          </a:lnTo>
                          <a:lnTo>
                            <a:pt x="2014" y="1389"/>
                          </a:lnTo>
                          <a:lnTo>
                            <a:pt x="2108" y="1277"/>
                          </a:lnTo>
                          <a:lnTo>
                            <a:pt x="2213" y="1176"/>
                          </a:lnTo>
                          <a:lnTo>
                            <a:pt x="2273" y="1132"/>
                          </a:lnTo>
                          <a:lnTo>
                            <a:pt x="2339" y="1097"/>
                          </a:lnTo>
                          <a:lnTo>
                            <a:pt x="2372" y="1074"/>
                          </a:lnTo>
                          <a:lnTo>
                            <a:pt x="2399" y="1047"/>
                          </a:lnTo>
                          <a:lnTo>
                            <a:pt x="2441" y="981"/>
                          </a:lnTo>
                          <a:lnTo>
                            <a:pt x="2473" y="895"/>
                          </a:lnTo>
                          <a:lnTo>
                            <a:pt x="2495" y="807"/>
                          </a:lnTo>
                          <a:lnTo>
                            <a:pt x="2523" y="629"/>
                          </a:lnTo>
                          <a:lnTo>
                            <a:pt x="2538" y="511"/>
                          </a:lnTo>
                          <a:lnTo>
                            <a:pt x="2545" y="397"/>
                          </a:lnTo>
                          <a:lnTo>
                            <a:pt x="2542" y="281"/>
                          </a:lnTo>
                          <a:lnTo>
                            <a:pt x="2527" y="165"/>
                          </a:lnTo>
                          <a:lnTo>
                            <a:pt x="2516" y="136"/>
                          </a:lnTo>
                          <a:lnTo>
                            <a:pt x="2501" y="111"/>
                          </a:lnTo>
                          <a:lnTo>
                            <a:pt x="2458" y="67"/>
                          </a:lnTo>
                          <a:lnTo>
                            <a:pt x="2399" y="33"/>
                          </a:lnTo>
                          <a:lnTo>
                            <a:pt x="2339" y="7"/>
                          </a:lnTo>
                          <a:lnTo>
                            <a:pt x="2262" y="0"/>
                          </a:lnTo>
                          <a:close/>
                        </a:path>
                      </a:pathLst>
                    </a:custGeom>
                    <a:solidFill>
                      <a:srgbClr val="0066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39" name="Freeform 237"/>
                    <p:cNvSpPr>
                      <a:spLocks/>
                    </p:cNvSpPr>
                    <p:nvPr/>
                  </p:nvSpPr>
                  <p:spPr bwMode="auto">
                    <a:xfrm>
                      <a:off x="1708" y="2176"/>
                      <a:ext cx="226" cy="188"/>
                    </a:xfrm>
                    <a:custGeom>
                      <a:avLst/>
                      <a:gdLst>
                        <a:gd name="T0" fmla="*/ 52 w 1578"/>
                        <a:gd name="T1" fmla="*/ 185 h 1127"/>
                        <a:gd name="T2" fmla="*/ 83 w 1578"/>
                        <a:gd name="T3" fmla="*/ 135 h 1127"/>
                        <a:gd name="T4" fmla="*/ 190 w 1578"/>
                        <a:gd name="T5" fmla="*/ 83 h 1127"/>
                        <a:gd name="T6" fmla="*/ 236 w 1578"/>
                        <a:gd name="T7" fmla="*/ 51 h 1127"/>
                        <a:gd name="T8" fmla="*/ 283 w 1578"/>
                        <a:gd name="T9" fmla="*/ 20 h 1127"/>
                        <a:gd name="T10" fmla="*/ 291 w 1578"/>
                        <a:gd name="T11" fmla="*/ 4 h 1127"/>
                        <a:gd name="T12" fmla="*/ 341 w 1578"/>
                        <a:gd name="T13" fmla="*/ 14 h 1127"/>
                        <a:gd name="T14" fmla="*/ 395 w 1578"/>
                        <a:gd name="T15" fmla="*/ 68 h 1127"/>
                        <a:gd name="T16" fmla="*/ 456 w 1578"/>
                        <a:gd name="T17" fmla="*/ 136 h 1127"/>
                        <a:gd name="T18" fmla="*/ 531 w 1578"/>
                        <a:gd name="T19" fmla="*/ 145 h 1127"/>
                        <a:gd name="T20" fmla="*/ 684 w 1578"/>
                        <a:gd name="T21" fmla="*/ 136 h 1127"/>
                        <a:gd name="T22" fmla="*/ 777 w 1578"/>
                        <a:gd name="T23" fmla="*/ 130 h 1127"/>
                        <a:gd name="T24" fmla="*/ 849 w 1578"/>
                        <a:gd name="T25" fmla="*/ 83 h 1127"/>
                        <a:gd name="T26" fmla="*/ 923 w 1578"/>
                        <a:gd name="T27" fmla="*/ 124 h 1127"/>
                        <a:gd name="T28" fmla="*/ 923 w 1578"/>
                        <a:gd name="T29" fmla="*/ 178 h 1127"/>
                        <a:gd name="T30" fmla="*/ 825 w 1578"/>
                        <a:gd name="T31" fmla="*/ 276 h 1127"/>
                        <a:gd name="T32" fmla="*/ 804 w 1578"/>
                        <a:gd name="T33" fmla="*/ 310 h 1127"/>
                        <a:gd name="T34" fmla="*/ 835 w 1578"/>
                        <a:gd name="T35" fmla="*/ 336 h 1127"/>
                        <a:gd name="T36" fmla="*/ 928 w 1578"/>
                        <a:gd name="T37" fmla="*/ 362 h 1127"/>
                        <a:gd name="T38" fmla="*/ 1005 w 1578"/>
                        <a:gd name="T39" fmla="*/ 345 h 1127"/>
                        <a:gd name="T40" fmla="*/ 1083 w 1578"/>
                        <a:gd name="T41" fmla="*/ 267 h 1127"/>
                        <a:gd name="T42" fmla="*/ 1110 w 1578"/>
                        <a:gd name="T43" fmla="*/ 267 h 1127"/>
                        <a:gd name="T44" fmla="*/ 1325 w 1578"/>
                        <a:gd name="T45" fmla="*/ 432 h 1127"/>
                        <a:gd name="T46" fmla="*/ 1555 w 1578"/>
                        <a:gd name="T47" fmla="*/ 631 h 1127"/>
                        <a:gd name="T48" fmla="*/ 1578 w 1578"/>
                        <a:gd name="T49" fmla="*/ 689 h 1127"/>
                        <a:gd name="T50" fmla="*/ 1565 w 1578"/>
                        <a:gd name="T51" fmla="*/ 719 h 1127"/>
                        <a:gd name="T52" fmla="*/ 1501 w 1578"/>
                        <a:gd name="T53" fmla="*/ 755 h 1127"/>
                        <a:gd name="T54" fmla="*/ 1481 w 1578"/>
                        <a:gd name="T55" fmla="*/ 792 h 1127"/>
                        <a:gd name="T56" fmla="*/ 1405 w 1578"/>
                        <a:gd name="T57" fmla="*/ 852 h 1127"/>
                        <a:gd name="T58" fmla="*/ 1323 w 1578"/>
                        <a:gd name="T59" fmla="*/ 915 h 1127"/>
                        <a:gd name="T60" fmla="*/ 1252 w 1578"/>
                        <a:gd name="T61" fmla="*/ 989 h 1127"/>
                        <a:gd name="T62" fmla="*/ 1182 w 1578"/>
                        <a:gd name="T63" fmla="*/ 1015 h 1127"/>
                        <a:gd name="T64" fmla="*/ 1005 w 1578"/>
                        <a:gd name="T65" fmla="*/ 1013 h 1127"/>
                        <a:gd name="T66" fmla="*/ 973 w 1578"/>
                        <a:gd name="T67" fmla="*/ 1029 h 1127"/>
                        <a:gd name="T68" fmla="*/ 939 w 1578"/>
                        <a:gd name="T69" fmla="*/ 1049 h 1127"/>
                        <a:gd name="T70" fmla="*/ 904 w 1578"/>
                        <a:gd name="T71" fmla="*/ 1063 h 1127"/>
                        <a:gd name="T72" fmla="*/ 873 w 1578"/>
                        <a:gd name="T73" fmla="*/ 1073 h 1127"/>
                        <a:gd name="T74" fmla="*/ 827 w 1578"/>
                        <a:gd name="T75" fmla="*/ 1082 h 1127"/>
                        <a:gd name="T76" fmla="*/ 808 w 1578"/>
                        <a:gd name="T77" fmla="*/ 1118 h 1127"/>
                        <a:gd name="T78" fmla="*/ 726 w 1578"/>
                        <a:gd name="T79" fmla="*/ 1127 h 1127"/>
                        <a:gd name="T80" fmla="*/ 593 w 1578"/>
                        <a:gd name="T81" fmla="*/ 1088 h 1127"/>
                        <a:gd name="T82" fmla="*/ 468 w 1578"/>
                        <a:gd name="T83" fmla="*/ 1063 h 1127"/>
                        <a:gd name="T84" fmla="*/ 369 w 1578"/>
                        <a:gd name="T85" fmla="*/ 1066 h 1127"/>
                        <a:gd name="T86" fmla="*/ 284 w 1578"/>
                        <a:gd name="T87" fmla="*/ 1022 h 1127"/>
                        <a:gd name="T88" fmla="*/ 251 w 1578"/>
                        <a:gd name="T89" fmla="*/ 957 h 1127"/>
                        <a:gd name="T90" fmla="*/ 202 w 1578"/>
                        <a:gd name="T91" fmla="*/ 885 h 1127"/>
                        <a:gd name="T92" fmla="*/ 137 w 1578"/>
                        <a:gd name="T93" fmla="*/ 842 h 1127"/>
                        <a:gd name="T94" fmla="*/ 80 w 1578"/>
                        <a:gd name="T95" fmla="*/ 796 h 1127"/>
                        <a:gd name="T96" fmla="*/ 56 w 1578"/>
                        <a:gd name="T97" fmla="*/ 715 h 1127"/>
                        <a:gd name="T98" fmla="*/ 29 w 1578"/>
                        <a:gd name="T99" fmla="*/ 593 h 1127"/>
                        <a:gd name="T100" fmla="*/ 9 w 1578"/>
                        <a:gd name="T101" fmla="*/ 552 h 1127"/>
                        <a:gd name="T102" fmla="*/ 18 w 1578"/>
                        <a:gd name="T103" fmla="*/ 469 h 1127"/>
                        <a:gd name="T104" fmla="*/ 3 w 1578"/>
                        <a:gd name="T105" fmla="*/ 349 h 1127"/>
                        <a:gd name="T106" fmla="*/ 1 w 1578"/>
                        <a:gd name="T107" fmla="*/ 299 h 1127"/>
                        <a:gd name="T108" fmla="*/ 21 w 1578"/>
                        <a:gd name="T109" fmla="*/ 256 h 1127"/>
                        <a:gd name="T110" fmla="*/ 55 w 1578"/>
                        <a:gd name="T111" fmla="*/ 212 h 112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</a:cxnLst>
                      <a:rect l="0" t="0" r="r" b="b"/>
                      <a:pathLst>
                        <a:path w="1578" h="1127">
                          <a:moveTo>
                            <a:pt x="55" y="212"/>
                          </a:moveTo>
                          <a:lnTo>
                            <a:pt x="52" y="185"/>
                          </a:lnTo>
                          <a:lnTo>
                            <a:pt x="57" y="165"/>
                          </a:lnTo>
                          <a:lnTo>
                            <a:pt x="83" y="135"/>
                          </a:lnTo>
                          <a:lnTo>
                            <a:pt x="116" y="112"/>
                          </a:lnTo>
                          <a:lnTo>
                            <a:pt x="190" y="83"/>
                          </a:lnTo>
                          <a:lnTo>
                            <a:pt x="215" y="68"/>
                          </a:lnTo>
                          <a:lnTo>
                            <a:pt x="236" y="51"/>
                          </a:lnTo>
                          <a:lnTo>
                            <a:pt x="256" y="33"/>
                          </a:lnTo>
                          <a:lnTo>
                            <a:pt x="283" y="20"/>
                          </a:lnTo>
                          <a:lnTo>
                            <a:pt x="284" y="9"/>
                          </a:lnTo>
                          <a:lnTo>
                            <a:pt x="291" y="4"/>
                          </a:lnTo>
                          <a:lnTo>
                            <a:pt x="319" y="0"/>
                          </a:lnTo>
                          <a:lnTo>
                            <a:pt x="341" y="14"/>
                          </a:lnTo>
                          <a:lnTo>
                            <a:pt x="379" y="53"/>
                          </a:lnTo>
                          <a:lnTo>
                            <a:pt x="395" y="68"/>
                          </a:lnTo>
                          <a:lnTo>
                            <a:pt x="428" y="98"/>
                          </a:lnTo>
                          <a:lnTo>
                            <a:pt x="456" y="136"/>
                          </a:lnTo>
                          <a:lnTo>
                            <a:pt x="471" y="153"/>
                          </a:lnTo>
                          <a:lnTo>
                            <a:pt x="531" y="145"/>
                          </a:lnTo>
                          <a:lnTo>
                            <a:pt x="592" y="132"/>
                          </a:lnTo>
                          <a:lnTo>
                            <a:pt x="684" y="136"/>
                          </a:lnTo>
                          <a:lnTo>
                            <a:pt x="731" y="137"/>
                          </a:lnTo>
                          <a:lnTo>
                            <a:pt x="777" y="130"/>
                          </a:lnTo>
                          <a:lnTo>
                            <a:pt x="813" y="107"/>
                          </a:lnTo>
                          <a:lnTo>
                            <a:pt x="849" y="83"/>
                          </a:lnTo>
                          <a:lnTo>
                            <a:pt x="878" y="83"/>
                          </a:lnTo>
                          <a:lnTo>
                            <a:pt x="923" y="124"/>
                          </a:lnTo>
                          <a:lnTo>
                            <a:pt x="933" y="149"/>
                          </a:lnTo>
                          <a:lnTo>
                            <a:pt x="923" y="178"/>
                          </a:lnTo>
                          <a:lnTo>
                            <a:pt x="866" y="249"/>
                          </a:lnTo>
                          <a:lnTo>
                            <a:pt x="825" y="276"/>
                          </a:lnTo>
                          <a:lnTo>
                            <a:pt x="809" y="290"/>
                          </a:lnTo>
                          <a:lnTo>
                            <a:pt x="804" y="310"/>
                          </a:lnTo>
                          <a:lnTo>
                            <a:pt x="815" y="326"/>
                          </a:lnTo>
                          <a:lnTo>
                            <a:pt x="835" y="336"/>
                          </a:lnTo>
                          <a:lnTo>
                            <a:pt x="884" y="355"/>
                          </a:lnTo>
                          <a:lnTo>
                            <a:pt x="928" y="362"/>
                          </a:lnTo>
                          <a:lnTo>
                            <a:pt x="969" y="358"/>
                          </a:lnTo>
                          <a:lnTo>
                            <a:pt x="1005" y="345"/>
                          </a:lnTo>
                          <a:lnTo>
                            <a:pt x="1035" y="322"/>
                          </a:lnTo>
                          <a:lnTo>
                            <a:pt x="1083" y="267"/>
                          </a:lnTo>
                          <a:lnTo>
                            <a:pt x="1097" y="263"/>
                          </a:lnTo>
                          <a:lnTo>
                            <a:pt x="1110" y="267"/>
                          </a:lnTo>
                          <a:lnTo>
                            <a:pt x="1224" y="348"/>
                          </a:lnTo>
                          <a:lnTo>
                            <a:pt x="1325" y="432"/>
                          </a:lnTo>
                          <a:lnTo>
                            <a:pt x="1528" y="608"/>
                          </a:lnTo>
                          <a:lnTo>
                            <a:pt x="1555" y="631"/>
                          </a:lnTo>
                          <a:lnTo>
                            <a:pt x="1572" y="660"/>
                          </a:lnTo>
                          <a:lnTo>
                            <a:pt x="1578" y="689"/>
                          </a:lnTo>
                          <a:lnTo>
                            <a:pt x="1576" y="705"/>
                          </a:lnTo>
                          <a:lnTo>
                            <a:pt x="1565" y="719"/>
                          </a:lnTo>
                          <a:lnTo>
                            <a:pt x="1523" y="744"/>
                          </a:lnTo>
                          <a:lnTo>
                            <a:pt x="1501" y="755"/>
                          </a:lnTo>
                          <a:lnTo>
                            <a:pt x="1482" y="773"/>
                          </a:lnTo>
                          <a:lnTo>
                            <a:pt x="1481" y="792"/>
                          </a:lnTo>
                          <a:lnTo>
                            <a:pt x="1423" y="844"/>
                          </a:lnTo>
                          <a:lnTo>
                            <a:pt x="1405" y="852"/>
                          </a:lnTo>
                          <a:lnTo>
                            <a:pt x="1384" y="860"/>
                          </a:lnTo>
                          <a:lnTo>
                            <a:pt x="1323" y="915"/>
                          </a:lnTo>
                          <a:lnTo>
                            <a:pt x="1270" y="982"/>
                          </a:lnTo>
                          <a:lnTo>
                            <a:pt x="1252" y="989"/>
                          </a:lnTo>
                          <a:lnTo>
                            <a:pt x="1232" y="994"/>
                          </a:lnTo>
                          <a:lnTo>
                            <a:pt x="1182" y="1015"/>
                          </a:lnTo>
                          <a:lnTo>
                            <a:pt x="1125" y="1019"/>
                          </a:lnTo>
                          <a:lnTo>
                            <a:pt x="1005" y="1013"/>
                          </a:lnTo>
                          <a:lnTo>
                            <a:pt x="988" y="1017"/>
                          </a:lnTo>
                          <a:lnTo>
                            <a:pt x="973" y="1029"/>
                          </a:lnTo>
                          <a:lnTo>
                            <a:pt x="959" y="1041"/>
                          </a:lnTo>
                          <a:lnTo>
                            <a:pt x="939" y="1049"/>
                          </a:lnTo>
                          <a:lnTo>
                            <a:pt x="905" y="1052"/>
                          </a:lnTo>
                          <a:lnTo>
                            <a:pt x="904" y="1063"/>
                          </a:lnTo>
                          <a:lnTo>
                            <a:pt x="896" y="1069"/>
                          </a:lnTo>
                          <a:lnTo>
                            <a:pt x="873" y="1073"/>
                          </a:lnTo>
                          <a:lnTo>
                            <a:pt x="847" y="1075"/>
                          </a:lnTo>
                          <a:lnTo>
                            <a:pt x="827" y="1082"/>
                          </a:lnTo>
                          <a:lnTo>
                            <a:pt x="816" y="1107"/>
                          </a:lnTo>
                          <a:lnTo>
                            <a:pt x="808" y="1118"/>
                          </a:lnTo>
                          <a:lnTo>
                            <a:pt x="793" y="1125"/>
                          </a:lnTo>
                          <a:lnTo>
                            <a:pt x="726" y="1127"/>
                          </a:lnTo>
                          <a:lnTo>
                            <a:pt x="661" y="1118"/>
                          </a:lnTo>
                          <a:lnTo>
                            <a:pt x="593" y="1088"/>
                          </a:lnTo>
                          <a:lnTo>
                            <a:pt x="519" y="1066"/>
                          </a:lnTo>
                          <a:lnTo>
                            <a:pt x="468" y="1063"/>
                          </a:lnTo>
                          <a:lnTo>
                            <a:pt x="417" y="1067"/>
                          </a:lnTo>
                          <a:lnTo>
                            <a:pt x="369" y="1066"/>
                          </a:lnTo>
                          <a:lnTo>
                            <a:pt x="324" y="1049"/>
                          </a:lnTo>
                          <a:lnTo>
                            <a:pt x="284" y="1022"/>
                          </a:lnTo>
                          <a:lnTo>
                            <a:pt x="255" y="988"/>
                          </a:lnTo>
                          <a:lnTo>
                            <a:pt x="251" y="957"/>
                          </a:lnTo>
                          <a:lnTo>
                            <a:pt x="241" y="925"/>
                          </a:lnTo>
                          <a:lnTo>
                            <a:pt x="202" y="885"/>
                          </a:lnTo>
                          <a:lnTo>
                            <a:pt x="173" y="860"/>
                          </a:lnTo>
                          <a:lnTo>
                            <a:pt x="137" y="842"/>
                          </a:lnTo>
                          <a:lnTo>
                            <a:pt x="104" y="824"/>
                          </a:lnTo>
                          <a:lnTo>
                            <a:pt x="80" y="796"/>
                          </a:lnTo>
                          <a:lnTo>
                            <a:pt x="64" y="752"/>
                          </a:lnTo>
                          <a:lnTo>
                            <a:pt x="56" y="715"/>
                          </a:lnTo>
                          <a:lnTo>
                            <a:pt x="49" y="629"/>
                          </a:lnTo>
                          <a:lnTo>
                            <a:pt x="29" y="593"/>
                          </a:lnTo>
                          <a:lnTo>
                            <a:pt x="16" y="572"/>
                          </a:lnTo>
                          <a:lnTo>
                            <a:pt x="9" y="552"/>
                          </a:lnTo>
                          <a:lnTo>
                            <a:pt x="17" y="511"/>
                          </a:lnTo>
                          <a:lnTo>
                            <a:pt x="18" y="469"/>
                          </a:lnTo>
                          <a:lnTo>
                            <a:pt x="0" y="397"/>
                          </a:lnTo>
                          <a:lnTo>
                            <a:pt x="3" y="349"/>
                          </a:lnTo>
                          <a:lnTo>
                            <a:pt x="8" y="319"/>
                          </a:lnTo>
                          <a:lnTo>
                            <a:pt x="1" y="299"/>
                          </a:lnTo>
                          <a:lnTo>
                            <a:pt x="4" y="279"/>
                          </a:lnTo>
                          <a:lnTo>
                            <a:pt x="21" y="256"/>
                          </a:lnTo>
                          <a:lnTo>
                            <a:pt x="42" y="237"/>
                          </a:lnTo>
                          <a:lnTo>
                            <a:pt x="55" y="212"/>
                          </a:lnTo>
                          <a:close/>
                        </a:path>
                      </a:pathLst>
                    </a:custGeom>
                    <a:solidFill>
                      <a:srgbClr val="664C33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40" name="Freeform 238"/>
                    <p:cNvSpPr>
                      <a:spLocks/>
                    </p:cNvSpPr>
                    <p:nvPr/>
                  </p:nvSpPr>
                  <p:spPr bwMode="auto">
                    <a:xfrm>
                      <a:off x="1885" y="2020"/>
                      <a:ext cx="436" cy="380"/>
                    </a:xfrm>
                    <a:custGeom>
                      <a:avLst/>
                      <a:gdLst>
                        <a:gd name="T0" fmla="*/ 462 w 3057"/>
                        <a:gd name="T1" fmla="*/ 1753 h 2279"/>
                        <a:gd name="T2" fmla="*/ 582 w 3057"/>
                        <a:gd name="T3" fmla="*/ 1803 h 2279"/>
                        <a:gd name="T4" fmla="*/ 602 w 3057"/>
                        <a:gd name="T5" fmla="*/ 1779 h 2279"/>
                        <a:gd name="T6" fmla="*/ 706 w 3057"/>
                        <a:gd name="T7" fmla="*/ 1843 h 2279"/>
                        <a:gd name="T8" fmla="*/ 774 w 3057"/>
                        <a:gd name="T9" fmla="*/ 1943 h 2279"/>
                        <a:gd name="T10" fmla="*/ 998 w 3057"/>
                        <a:gd name="T11" fmla="*/ 2019 h 2279"/>
                        <a:gd name="T12" fmla="*/ 1212 w 3057"/>
                        <a:gd name="T13" fmla="*/ 2132 h 2279"/>
                        <a:gd name="T14" fmla="*/ 1567 w 3057"/>
                        <a:gd name="T15" fmla="*/ 2124 h 2279"/>
                        <a:gd name="T16" fmla="*/ 1834 w 3057"/>
                        <a:gd name="T17" fmla="*/ 2137 h 2279"/>
                        <a:gd name="T18" fmla="*/ 2009 w 3057"/>
                        <a:gd name="T19" fmla="*/ 2176 h 2279"/>
                        <a:gd name="T20" fmla="*/ 2085 w 3057"/>
                        <a:gd name="T21" fmla="*/ 2217 h 2279"/>
                        <a:gd name="T22" fmla="*/ 2166 w 3057"/>
                        <a:gd name="T23" fmla="*/ 2236 h 2279"/>
                        <a:gd name="T24" fmla="*/ 2233 w 3057"/>
                        <a:gd name="T25" fmla="*/ 2251 h 2279"/>
                        <a:gd name="T26" fmla="*/ 2275 w 3057"/>
                        <a:gd name="T27" fmla="*/ 2279 h 2279"/>
                        <a:gd name="T28" fmla="*/ 2381 w 3057"/>
                        <a:gd name="T29" fmla="*/ 2270 h 2279"/>
                        <a:gd name="T30" fmla="*/ 2391 w 3057"/>
                        <a:gd name="T31" fmla="*/ 2250 h 2279"/>
                        <a:gd name="T32" fmla="*/ 2398 w 3057"/>
                        <a:gd name="T33" fmla="*/ 2230 h 2279"/>
                        <a:gd name="T34" fmla="*/ 2486 w 3057"/>
                        <a:gd name="T35" fmla="*/ 2197 h 2279"/>
                        <a:gd name="T36" fmla="*/ 2571 w 3057"/>
                        <a:gd name="T37" fmla="*/ 2001 h 2279"/>
                        <a:gd name="T38" fmla="*/ 2677 w 3057"/>
                        <a:gd name="T39" fmla="*/ 1656 h 2279"/>
                        <a:gd name="T40" fmla="*/ 2758 w 3057"/>
                        <a:gd name="T41" fmla="*/ 1437 h 2279"/>
                        <a:gd name="T42" fmla="*/ 2854 w 3057"/>
                        <a:gd name="T43" fmla="*/ 1304 h 2279"/>
                        <a:gd name="T44" fmla="*/ 2984 w 3057"/>
                        <a:gd name="T45" fmla="*/ 1130 h 2279"/>
                        <a:gd name="T46" fmla="*/ 3047 w 3057"/>
                        <a:gd name="T47" fmla="*/ 950 h 2279"/>
                        <a:gd name="T48" fmla="*/ 3057 w 3057"/>
                        <a:gd name="T49" fmla="*/ 875 h 2279"/>
                        <a:gd name="T50" fmla="*/ 3009 w 3057"/>
                        <a:gd name="T51" fmla="*/ 740 h 2279"/>
                        <a:gd name="T52" fmla="*/ 2972 w 3057"/>
                        <a:gd name="T53" fmla="*/ 600 h 2279"/>
                        <a:gd name="T54" fmla="*/ 2913 w 3057"/>
                        <a:gd name="T55" fmla="*/ 452 h 2279"/>
                        <a:gd name="T56" fmla="*/ 2782 w 3057"/>
                        <a:gd name="T57" fmla="*/ 283 h 2279"/>
                        <a:gd name="T58" fmla="*/ 2677 w 3057"/>
                        <a:gd name="T59" fmla="*/ 196 h 2279"/>
                        <a:gd name="T60" fmla="*/ 2641 w 3057"/>
                        <a:gd name="T61" fmla="*/ 152 h 2279"/>
                        <a:gd name="T62" fmla="*/ 2603 w 3057"/>
                        <a:gd name="T63" fmla="*/ 115 h 2279"/>
                        <a:gd name="T64" fmla="*/ 2387 w 3057"/>
                        <a:gd name="T65" fmla="*/ 44 h 2279"/>
                        <a:gd name="T66" fmla="*/ 2216 w 3057"/>
                        <a:gd name="T67" fmla="*/ 19 h 2279"/>
                        <a:gd name="T68" fmla="*/ 2084 w 3057"/>
                        <a:gd name="T69" fmla="*/ 1 h 2279"/>
                        <a:gd name="T70" fmla="*/ 1941 w 3057"/>
                        <a:gd name="T71" fmla="*/ 26 h 2279"/>
                        <a:gd name="T72" fmla="*/ 1754 w 3057"/>
                        <a:gd name="T73" fmla="*/ 26 h 2279"/>
                        <a:gd name="T74" fmla="*/ 1448 w 3057"/>
                        <a:gd name="T75" fmla="*/ 102 h 2279"/>
                        <a:gd name="T76" fmla="*/ 1169 w 3057"/>
                        <a:gd name="T77" fmla="*/ 202 h 2279"/>
                        <a:gd name="T78" fmla="*/ 942 w 3057"/>
                        <a:gd name="T79" fmla="*/ 246 h 2279"/>
                        <a:gd name="T80" fmla="*/ 585 w 3057"/>
                        <a:gd name="T81" fmla="*/ 294 h 2279"/>
                        <a:gd name="T82" fmla="*/ 460 w 3057"/>
                        <a:gd name="T83" fmla="*/ 367 h 2279"/>
                        <a:gd name="T84" fmla="*/ 362 w 3057"/>
                        <a:gd name="T85" fmla="*/ 391 h 2279"/>
                        <a:gd name="T86" fmla="*/ 260 w 3057"/>
                        <a:gd name="T87" fmla="*/ 400 h 2279"/>
                        <a:gd name="T88" fmla="*/ 146 w 3057"/>
                        <a:gd name="T89" fmla="*/ 479 h 2279"/>
                        <a:gd name="T90" fmla="*/ 38 w 3057"/>
                        <a:gd name="T91" fmla="*/ 614 h 2279"/>
                        <a:gd name="T92" fmla="*/ 17 w 3057"/>
                        <a:gd name="T93" fmla="*/ 648 h 2279"/>
                        <a:gd name="T94" fmla="*/ 17 w 3057"/>
                        <a:gd name="T95" fmla="*/ 750 h 2279"/>
                        <a:gd name="T96" fmla="*/ 47 w 3057"/>
                        <a:gd name="T97" fmla="*/ 864 h 2279"/>
                        <a:gd name="T98" fmla="*/ 127 w 3057"/>
                        <a:gd name="T99" fmla="*/ 1219 h 2279"/>
                        <a:gd name="T100" fmla="*/ 228 w 3057"/>
                        <a:gd name="T101" fmla="*/ 1450 h 2279"/>
                        <a:gd name="T102" fmla="*/ 313 w 3057"/>
                        <a:gd name="T103" fmla="*/ 1631 h 2279"/>
                        <a:gd name="T104" fmla="*/ 330 w 3057"/>
                        <a:gd name="T105" fmla="*/ 1660 h 2279"/>
                        <a:gd name="T106" fmla="*/ 361 w 3057"/>
                        <a:gd name="T107" fmla="*/ 1696 h 227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</a:cxnLst>
                      <a:rect l="0" t="0" r="r" b="b"/>
                      <a:pathLst>
                        <a:path w="3057" h="2279">
                          <a:moveTo>
                            <a:pt x="361" y="1696"/>
                          </a:moveTo>
                          <a:lnTo>
                            <a:pt x="462" y="1753"/>
                          </a:lnTo>
                          <a:lnTo>
                            <a:pt x="564" y="1804"/>
                          </a:lnTo>
                          <a:lnTo>
                            <a:pt x="582" y="1803"/>
                          </a:lnTo>
                          <a:lnTo>
                            <a:pt x="596" y="1795"/>
                          </a:lnTo>
                          <a:lnTo>
                            <a:pt x="602" y="1779"/>
                          </a:lnTo>
                          <a:lnTo>
                            <a:pt x="658" y="1804"/>
                          </a:lnTo>
                          <a:lnTo>
                            <a:pt x="706" y="1843"/>
                          </a:lnTo>
                          <a:lnTo>
                            <a:pt x="746" y="1890"/>
                          </a:lnTo>
                          <a:lnTo>
                            <a:pt x="774" y="1943"/>
                          </a:lnTo>
                          <a:lnTo>
                            <a:pt x="887" y="1976"/>
                          </a:lnTo>
                          <a:lnTo>
                            <a:pt x="998" y="2019"/>
                          </a:lnTo>
                          <a:lnTo>
                            <a:pt x="1107" y="2073"/>
                          </a:lnTo>
                          <a:lnTo>
                            <a:pt x="1212" y="2132"/>
                          </a:lnTo>
                          <a:lnTo>
                            <a:pt x="1389" y="2131"/>
                          </a:lnTo>
                          <a:lnTo>
                            <a:pt x="1567" y="2124"/>
                          </a:lnTo>
                          <a:lnTo>
                            <a:pt x="1745" y="2126"/>
                          </a:lnTo>
                          <a:lnTo>
                            <a:pt x="1834" y="2137"/>
                          </a:lnTo>
                          <a:lnTo>
                            <a:pt x="1923" y="2155"/>
                          </a:lnTo>
                          <a:lnTo>
                            <a:pt x="2009" y="2176"/>
                          </a:lnTo>
                          <a:lnTo>
                            <a:pt x="2051" y="2192"/>
                          </a:lnTo>
                          <a:lnTo>
                            <a:pt x="2085" y="2217"/>
                          </a:lnTo>
                          <a:lnTo>
                            <a:pt x="2122" y="2232"/>
                          </a:lnTo>
                          <a:lnTo>
                            <a:pt x="2166" y="2236"/>
                          </a:lnTo>
                          <a:lnTo>
                            <a:pt x="2212" y="2242"/>
                          </a:lnTo>
                          <a:lnTo>
                            <a:pt x="2233" y="2251"/>
                          </a:lnTo>
                          <a:lnTo>
                            <a:pt x="2250" y="2265"/>
                          </a:lnTo>
                          <a:lnTo>
                            <a:pt x="2275" y="2279"/>
                          </a:lnTo>
                          <a:lnTo>
                            <a:pt x="2309" y="2279"/>
                          </a:lnTo>
                          <a:lnTo>
                            <a:pt x="2381" y="2270"/>
                          </a:lnTo>
                          <a:lnTo>
                            <a:pt x="2381" y="2258"/>
                          </a:lnTo>
                          <a:lnTo>
                            <a:pt x="2391" y="2250"/>
                          </a:lnTo>
                          <a:lnTo>
                            <a:pt x="2399" y="2242"/>
                          </a:lnTo>
                          <a:lnTo>
                            <a:pt x="2398" y="2230"/>
                          </a:lnTo>
                          <a:lnTo>
                            <a:pt x="2456" y="2217"/>
                          </a:lnTo>
                          <a:lnTo>
                            <a:pt x="2486" y="2197"/>
                          </a:lnTo>
                          <a:lnTo>
                            <a:pt x="2507" y="2171"/>
                          </a:lnTo>
                          <a:lnTo>
                            <a:pt x="2571" y="2001"/>
                          </a:lnTo>
                          <a:lnTo>
                            <a:pt x="2625" y="1830"/>
                          </a:lnTo>
                          <a:lnTo>
                            <a:pt x="2677" y="1656"/>
                          </a:lnTo>
                          <a:lnTo>
                            <a:pt x="2736" y="1486"/>
                          </a:lnTo>
                          <a:lnTo>
                            <a:pt x="2758" y="1437"/>
                          </a:lnTo>
                          <a:lnTo>
                            <a:pt x="2787" y="1389"/>
                          </a:lnTo>
                          <a:lnTo>
                            <a:pt x="2854" y="1304"/>
                          </a:lnTo>
                          <a:lnTo>
                            <a:pt x="2924" y="1221"/>
                          </a:lnTo>
                          <a:lnTo>
                            <a:pt x="2984" y="1130"/>
                          </a:lnTo>
                          <a:lnTo>
                            <a:pt x="3017" y="1042"/>
                          </a:lnTo>
                          <a:lnTo>
                            <a:pt x="3047" y="950"/>
                          </a:lnTo>
                          <a:lnTo>
                            <a:pt x="3055" y="914"/>
                          </a:lnTo>
                          <a:lnTo>
                            <a:pt x="3057" y="875"/>
                          </a:lnTo>
                          <a:lnTo>
                            <a:pt x="3039" y="800"/>
                          </a:lnTo>
                          <a:lnTo>
                            <a:pt x="3009" y="740"/>
                          </a:lnTo>
                          <a:lnTo>
                            <a:pt x="2991" y="682"/>
                          </a:lnTo>
                          <a:lnTo>
                            <a:pt x="2972" y="600"/>
                          </a:lnTo>
                          <a:lnTo>
                            <a:pt x="2948" y="524"/>
                          </a:lnTo>
                          <a:lnTo>
                            <a:pt x="2913" y="452"/>
                          </a:lnTo>
                          <a:lnTo>
                            <a:pt x="2866" y="384"/>
                          </a:lnTo>
                          <a:lnTo>
                            <a:pt x="2782" y="283"/>
                          </a:lnTo>
                          <a:lnTo>
                            <a:pt x="2734" y="237"/>
                          </a:lnTo>
                          <a:lnTo>
                            <a:pt x="2677" y="196"/>
                          </a:lnTo>
                          <a:lnTo>
                            <a:pt x="2656" y="177"/>
                          </a:lnTo>
                          <a:lnTo>
                            <a:pt x="2641" y="152"/>
                          </a:lnTo>
                          <a:lnTo>
                            <a:pt x="2625" y="129"/>
                          </a:lnTo>
                          <a:lnTo>
                            <a:pt x="2603" y="115"/>
                          </a:lnTo>
                          <a:lnTo>
                            <a:pt x="2473" y="67"/>
                          </a:lnTo>
                          <a:lnTo>
                            <a:pt x="2387" y="44"/>
                          </a:lnTo>
                          <a:lnTo>
                            <a:pt x="2302" y="31"/>
                          </a:lnTo>
                          <a:lnTo>
                            <a:pt x="2216" y="19"/>
                          </a:lnTo>
                          <a:lnTo>
                            <a:pt x="2131" y="0"/>
                          </a:lnTo>
                          <a:lnTo>
                            <a:pt x="2084" y="1"/>
                          </a:lnTo>
                          <a:lnTo>
                            <a:pt x="2036" y="16"/>
                          </a:lnTo>
                          <a:lnTo>
                            <a:pt x="1941" y="26"/>
                          </a:lnTo>
                          <a:lnTo>
                            <a:pt x="1848" y="26"/>
                          </a:lnTo>
                          <a:lnTo>
                            <a:pt x="1754" y="26"/>
                          </a:lnTo>
                          <a:lnTo>
                            <a:pt x="1661" y="39"/>
                          </a:lnTo>
                          <a:lnTo>
                            <a:pt x="1448" y="102"/>
                          </a:lnTo>
                          <a:lnTo>
                            <a:pt x="1244" y="177"/>
                          </a:lnTo>
                          <a:lnTo>
                            <a:pt x="1169" y="202"/>
                          </a:lnTo>
                          <a:lnTo>
                            <a:pt x="1094" y="220"/>
                          </a:lnTo>
                          <a:lnTo>
                            <a:pt x="942" y="246"/>
                          </a:lnTo>
                          <a:lnTo>
                            <a:pt x="629" y="282"/>
                          </a:lnTo>
                          <a:lnTo>
                            <a:pt x="585" y="294"/>
                          </a:lnTo>
                          <a:lnTo>
                            <a:pt x="542" y="313"/>
                          </a:lnTo>
                          <a:lnTo>
                            <a:pt x="460" y="367"/>
                          </a:lnTo>
                          <a:lnTo>
                            <a:pt x="414" y="386"/>
                          </a:lnTo>
                          <a:lnTo>
                            <a:pt x="362" y="391"/>
                          </a:lnTo>
                          <a:lnTo>
                            <a:pt x="311" y="391"/>
                          </a:lnTo>
                          <a:lnTo>
                            <a:pt x="260" y="400"/>
                          </a:lnTo>
                          <a:lnTo>
                            <a:pt x="200" y="433"/>
                          </a:lnTo>
                          <a:lnTo>
                            <a:pt x="146" y="479"/>
                          </a:lnTo>
                          <a:lnTo>
                            <a:pt x="54" y="592"/>
                          </a:lnTo>
                          <a:lnTo>
                            <a:pt x="38" y="614"/>
                          </a:lnTo>
                          <a:lnTo>
                            <a:pt x="26" y="638"/>
                          </a:lnTo>
                          <a:lnTo>
                            <a:pt x="17" y="648"/>
                          </a:lnTo>
                          <a:lnTo>
                            <a:pt x="0" y="651"/>
                          </a:lnTo>
                          <a:lnTo>
                            <a:pt x="17" y="750"/>
                          </a:lnTo>
                          <a:lnTo>
                            <a:pt x="36" y="806"/>
                          </a:lnTo>
                          <a:lnTo>
                            <a:pt x="47" y="864"/>
                          </a:lnTo>
                          <a:lnTo>
                            <a:pt x="65" y="976"/>
                          </a:lnTo>
                          <a:lnTo>
                            <a:pt x="127" y="1219"/>
                          </a:lnTo>
                          <a:lnTo>
                            <a:pt x="170" y="1335"/>
                          </a:lnTo>
                          <a:lnTo>
                            <a:pt x="228" y="1450"/>
                          </a:lnTo>
                          <a:lnTo>
                            <a:pt x="273" y="1539"/>
                          </a:lnTo>
                          <a:lnTo>
                            <a:pt x="313" y="1631"/>
                          </a:lnTo>
                          <a:lnTo>
                            <a:pt x="322" y="1653"/>
                          </a:lnTo>
                          <a:lnTo>
                            <a:pt x="330" y="1660"/>
                          </a:lnTo>
                          <a:lnTo>
                            <a:pt x="344" y="1666"/>
                          </a:lnTo>
                          <a:lnTo>
                            <a:pt x="361" y="1696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</p:grpSp>
              <p:sp>
                <p:nvSpPr>
                  <p:cNvPr id="29" name="Freeform 239"/>
                  <p:cNvSpPr>
                    <a:spLocks/>
                  </p:cNvSpPr>
                  <p:nvPr/>
                </p:nvSpPr>
                <p:spPr bwMode="auto">
                  <a:xfrm>
                    <a:off x="2114" y="2222"/>
                    <a:ext cx="87" cy="49"/>
                  </a:xfrm>
                  <a:custGeom>
                    <a:avLst/>
                    <a:gdLst>
                      <a:gd name="T0" fmla="*/ 0 w 607"/>
                      <a:gd name="T1" fmla="*/ 0 h 290"/>
                      <a:gd name="T2" fmla="*/ 49 w 607"/>
                      <a:gd name="T3" fmla="*/ 22 h 290"/>
                      <a:gd name="T4" fmla="*/ 73 w 607"/>
                      <a:gd name="T5" fmla="*/ 33 h 290"/>
                      <a:gd name="T6" fmla="*/ 103 w 607"/>
                      <a:gd name="T7" fmla="*/ 39 h 290"/>
                      <a:gd name="T8" fmla="*/ 120 w 607"/>
                      <a:gd name="T9" fmla="*/ 48 h 290"/>
                      <a:gd name="T10" fmla="*/ 141 w 607"/>
                      <a:gd name="T11" fmla="*/ 59 h 290"/>
                      <a:gd name="T12" fmla="*/ 159 w 607"/>
                      <a:gd name="T13" fmla="*/ 78 h 290"/>
                      <a:gd name="T14" fmla="*/ 210 w 607"/>
                      <a:gd name="T15" fmla="*/ 92 h 290"/>
                      <a:gd name="T16" fmla="*/ 256 w 607"/>
                      <a:gd name="T17" fmla="*/ 118 h 290"/>
                      <a:gd name="T18" fmla="*/ 300 w 607"/>
                      <a:gd name="T19" fmla="*/ 159 h 290"/>
                      <a:gd name="T20" fmla="*/ 353 w 607"/>
                      <a:gd name="T21" fmla="*/ 189 h 290"/>
                      <a:gd name="T22" fmla="*/ 410 w 607"/>
                      <a:gd name="T23" fmla="*/ 194 h 290"/>
                      <a:gd name="T24" fmla="*/ 472 w 607"/>
                      <a:gd name="T25" fmla="*/ 194 h 290"/>
                      <a:gd name="T26" fmla="*/ 481 w 607"/>
                      <a:gd name="T27" fmla="*/ 203 h 290"/>
                      <a:gd name="T28" fmla="*/ 489 w 607"/>
                      <a:gd name="T29" fmla="*/ 212 h 290"/>
                      <a:gd name="T30" fmla="*/ 530 w 607"/>
                      <a:gd name="T31" fmla="*/ 210 h 290"/>
                      <a:gd name="T32" fmla="*/ 557 w 607"/>
                      <a:gd name="T33" fmla="*/ 232 h 290"/>
                      <a:gd name="T34" fmla="*/ 580 w 607"/>
                      <a:gd name="T35" fmla="*/ 262 h 290"/>
                      <a:gd name="T36" fmla="*/ 607 w 607"/>
                      <a:gd name="T37" fmla="*/ 290 h 2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607" h="290">
                        <a:moveTo>
                          <a:pt x="0" y="0"/>
                        </a:moveTo>
                        <a:lnTo>
                          <a:pt x="49" y="22"/>
                        </a:lnTo>
                        <a:lnTo>
                          <a:pt x="73" y="33"/>
                        </a:lnTo>
                        <a:lnTo>
                          <a:pt x="103" y="39"/>
                        </a:lnTo>
                        <a:lnTo>
                          <a:pt x="120" y="48"/>
                        </a:lnTo>
                        <a:lnTo>
                          <a:pt x="141" y="59"/>
                        </a:lnTo>
                        <a:lnTo>
                          <a:pt x="159" y="78"/>
                        </a:lnTo>
                        <a:lnTo>
                          <a:pt x="210" y="92"/>
                        </a:lnTo>
                        <a:lnTo>
                          <a:pt x="256" y="118"/>
                        </a:lnTo>
                        <a:lnTo>
                          <a:pt x="300" y="159"/>
                        </a:lnTo>
                        <a:lnTo>
                          <a:pt x="353" y="189"/>
                        </a:lnTo>
                        <a:lnTo>
                          <a:pt x="410" y="194"/>
                        </a:lnTo>
                        <a:lnTo>
                          <a:pt x="472" y="194"/>
                        </a:lnTo>
                        <a:lnTo>
                          <a:pt x="481" y="203"/>
                        </a:lnTo>
                        <a:lnTo>
                          <a:pt x="489" y="212"/>
                        </a:lnTo>
                        <a:lnTo>
                          <a:pt x="530" y="210"/>
                        </a:lnTo>
                        <a:lnTo>
                          <a:pt x="557" y="232"/>
                        </a:lnTo>
                        <a:lnTo>
                          <a:pt x="580" y="262"/>
                        </a:lnTo>
                        <a:lnTo>
                          <a:pt x="607" y="29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30" name="Freeform 240"/>
                  <p:cNvSpPr>
                    <a:spLocks/>
                  </p:cNvSpPr>
                  <p:nvPr/>
                </p:nvSpPr>
                <p:spPr bwMode="auto">
                  <a:xfrm>
                    <a:off x="1852" y="2056"/>
                    <a:ext cx="132" cy="64"/>
                  </a:xfrm>
                  <a:custGeom>
                    <a:avLst/>
                    <a:gdLst>
                      <a:gd name="T0" fmla="*/ 177 w 925"/>
                      <a:gd name="T1" fmla="*/ 384 h 384"/>
                      <a:gd name="T2" fmla="*/ 167 w 925"/>
                      <a:gd name="T3" fmla="*/ 358 h 384"/>
                      <a:gd name="T4" fmla="*/ 152 w 925"/>
                      <a:gd name="T5" fmla="*/ 337 h 384"/>
                      <a:gd name="T6" fmla="*/ 111 w 925"/>
                      <a:gd name="T7" fmla="*/ 303 h 384"/>
                      <a:gd name="T8" fmla="*/ 67 w 925"/>
                      <a:gd name="T9" fmla="*/ 272 h 384"/>
                      <a:gd name="T10" fmla="*/ 28 w 925"/>
                      <a:gd name="T11" fmla="*/ 234 h 384"/>
                      <a:gd name="T12" fmla="*/ 8 w 925"/>
                      <a:gd name="T13" fmla="*/ 192 h 384"/>
                      <a:gd name="T14" fmla="*/ 0 w 925"/>
                      <a:gd name="T15" fmla="*/ 147 h 384"/>
                      <a:gd name="T16" fmla="*/ 7 w 925"/>
                      <a:gd name="T17" fmla="*/ 102 h 384"/>
                      <a:gd name="T18" fmla="*/ 24 w 925"/>
                      <a:gd name="T19" fmla="*/ 58 h 384"/>
                      <a:gd name="T20" fmla="*/ 55 w 925"/>
                      <a:gd name="T21" fmla="*/ 30 h 384"/>
                      <a:gd name="T22" fmla="*/ 95 w 925"/>
                      <a:gd name="T23" fmla="*/ 19 h 384"/>
                      <a:gd name="T24" fmla="*/ 136 w 925"/>
                      <a:gd name="T25" fmla="*/ 20 h 384"/>
                      <a:gd name="T26" fmla="*/ 175 w 925"/>
                      <a:gd name="T27" fmla="*/ 30 h 384"/>
                      <a:gd name="T28" fmla="*/ 255 w 925"/>
                      <a:gd name="T29" fmla="*/ 55 h 384"/>
                      <a:gd name="T30" fmla="*/ 332 w 925"/>
                      <a:gd name="T31" fmla="*/ 77 h 384"/>
                      <a:gd name="T32" fmla="*/ 487 w 925"/>
                      <a:gd name="T33" fmla="*/ 85 h 384"/>
                      <a:gd name="T34" fmla="*/ 642 w 925"/>
                      <a:gd name="T35" fmla="*/ 71 h 384"/>
                      <a:gd name="T36" fmla="*/ 701 w 925"/>
                      <a:gd name="T37" fmla="*/ 50 h 384"/>
                      <a:gd name="T38" fmla="*/ 757 w 925"/>
                      <a:gd name="T39" fmla="*/ 23 h 384"/>
                      <a:gd name="T40" fmla="*/ 813 w 925"/>
                      <a:gd name="T41" fmla="*/ 3 h 384"/>
                      <a:gd name="T42" fmla="*/ 841 w 925"/>
                      <a:gd name="T43" fmla="*/ 0 h 384"/>
                      <a:gd name="T44" fmla="*/ 872 w 925"/>
                      <a:gd name="T45" fmla="*/ 6 h 384"/>
                      <a:gd name="T46" fmla="*/ 897 w 925"/>
                      <a:gd name="T47" fmla="*/ 23 h 384"/>
                      <a:gd name="T48" fmla="*/ 925 w 925"/>
                      <a:gd name="T49" fmla="*/ 49 h 3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925" h="384">
                        <a:moveTo>
                          <a:pt x="177" y="384"/>
                        </a:moveTo>
                        <a:lnTo>
                          <a:pt x="167" y="358"/>
                        </a:lnTo>
                        <a:lnTo>
                          <a:pt x="152" y="337"/>
                        </a:lnTo>
                        <a:lnTo>
                          <a:pt x="111" y="303"/>
                        </a:lnTo>
                        <a:lnTo>
                          <a:pt x="67" y="272"/>
                        </a:lnTo>
                        <a:lnTo>
                          <a:pt x="28" y="234"/>
                        </a:lnTo>
                        <a:lnTo>
                          <a:pt x="8" y="192"/>
                        </a:lnTo>
                        <a:lnTo>
                          <a:pt x="0" y="147"/>
                        </a:lnTo>
                        <a:lnTo>
                          <a:pt x="7" y="102"/>
                        </a:lnTo>
                        <a:lnTo>
                          <a:pt x="24" y="58"/>
                        </a:lnTo>
                        <a:lnTo>
                          <a:pt x="55" y="30"/>
                        </a:lnTo>
                        <a:lnTo>
                          <a:pt x="95" y="19"/>
                        </a:lnTo>
                        <a:lnTo>
                          <a:pt x="136" y="20"/>
                        </a:lnTo>
                        <a:lnTo>
                          <a:pt x="175" y="30"/>
                        </a:lnTo>
                        <a:lnTo>
                          <a:pt x="255" y="55"/>
                        </a:lnTo>
                        <a:lnTo>
                          <a:pt x="332" y="77"/>
                        </a:lnTo>
                        <a:lnTo>
                          <a:pt x="487" y="85"/>
                        </a:lnTo>
                        <a:lnTo>
                          <a:pt x="642" y="71"/>
                        </a:lnTo>
                        <a:lnTo>
                          <a:pt x="701" y="50"/>
                        </a:lnTo>
                        <a:lnTo>
                          <a:pt x="757" y="23"/>
                        </a:lnTo>
                        <a:lnTo>
                          <a:pt x="813" y="3"/>
                        </a:lnTo>
                        <a:lnTo>
                          <a:pt x="841" y="0"/>
                        </a:lnTo>
                        <a:lnTo>
                          <a:pt x="872" y="6"/>
                        </a:lnTo>
                        <a:lnTo>
                          <a:pt x="897" y="23"/>
                        </a:lnTo>
                        <a:lnTo>
                          <a:pt x="925" y="49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</p:grpSp>
        </p:grpSp>
      </p:grpSp>
      <p:pic>
        <p:nvPicPr>
          <p:cNvPr id="241" name="Picture 24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294" y="3973513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336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50825" y="765175"/>
            <a:ext cx="7772400" cy="67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pt-BR" altLang="pt-BR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NUPDEC </a:t>
            </a:r>
            <a:r>
              <a:rPr lang="pt-BR" altLang="pt-BR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 </a:t>
            </a:r>
            <a:r>
              <a:rPr lang="pt-BR" altLang="pt-BR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COMPDEC</a:t>
            </a:r>
            <a:endParaRPr lang="pt-BR" altLang="pt-BR" sz="3600" i="1" dirty="0">
              <a:solidFill>
                <a:srgbClr val="FF0000"/>
              </a:solidFill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611188" y="1844675"/>
            <a:ext cx="8020050" cy="946150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 sz="2800" dirty="0">
                <a:solidFill>
                  <a:srgbClr val="003399"/>
                </a:solidFill>
              </a:rPr>
              <a:t>- As diferenças referem-se à representatividade política e à estrutura organizacional;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39750" y="3213100"/>
            <a:ext cx="8164513" cy="1373188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 sz="2800" dirty="0">
                <a:solidFill>
                  <a:srgbClr val="003399"/>
                </a:solidFill>
              </a:rPr>
              <a:t>- A </a:t>
            </a:r>
            <a:r>
              <a:rPr lang="pt-BR" altLang="pt-BR" sz="2800" dirty="0" smtClean="0">
                <a:solidFill>
                  <a:srgbClr val="003399"/>
                </a:solidFill>
              </a:rPr>
              <a:t>COMPDEC </a:t>
            </a:r>
            <a:r>
              <a:rPr lang="pt-BR" altLang="pt-BR" sz="2800" dirty="0">
                <a:solidFill>
                  <a:srgbClr val="003399"/>
                </a:solidFill>
              </a:rPr>
              <a:t>é um órgão do Governo Municipal composto por membros nomeados pelo Prefeito;</a:t>
            </a:r>
          </a:p>
          <a:p>
            <a:endParaRPr lang="pt-BR" altLang="pt-BR" sz="2800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11188" y="4652963"/>
            <a:ext cx="8024812" cy="946150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 sz="2800" dirty="0">
                <a:solidFill>
                  <a:srgbClr val="003399"/>
                </a:solidFill>
              </a:rPr>
              <a:t>- O </a:t>
            </a:r>
            <a:r>
              <a:rPr lang="pt-BR" altLang="pt-BR" sz="2800" dirty="0" smtClean="0">
                <a:solidFill>
                  <a:srgbClr val="003399"/>
                </a:solidFill>
              </a:rPr>
              <a:t>NUPDEC </a:t>
            </a:r>
            <a:r>
              <a:rPr lang="pt-BR" altLang="pt-BR" sz="2800" dirty="0">
                <a:solidFill>
                  <a:srgbClr val="003399"/>
                </a:solidFill>
              </a:rPr>
              <a:t>é uma associação comunitária e seus membros são pessoas da comunidade.</a:t>
            </a:r>
          </a:p>
        </p:txBody>
      </p:sp>
    </p:spTree>
    <p:extLst>
      <p:ext uri="{BB962C8B-B14F-4D97-AF65-F5344CB8AC3E}">
        <p14:creationId xmlns:p14="http://schemas.microsoft.com/office/powerpoint/2010/main" val="3869936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  <p:bldP spid="5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987675" y="620713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NUPDEC </a:t>
            </a:r>
            <a:endParaRPr lang="pt-BR" altLang="pt-BR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5943600" y="620713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COMPDEC</a:t>
            </a:r>
            <a:endParaRPr lang="pt-BR" altLang="pt-BR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372225" y="1196975"/>
            <a:ext cx="2160588" cy="5176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4D4D4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1600" b="1" dirty="0">
                <a:latin typeface="Tahoma" pitchFamily="34" charset="0"/>
              </a:rPr>
              <a:t>Governamental</a:t>
            </a:r>
          </a:p>
          <a:p>
            <a:pPr algn="ctr"/>
            <a:endParaRPr lang="pt-BR" altLang="pt-BR" sz="1600" b="1" dirty="0">
              <a:latin typeface="Tahoma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pt-BR" altLang="pt-BR" sz="1600" b="1" dirty="0">
                <a:latin typeface="Tahoma" pitchFamily="34" charset="0"/>
              </a:rPr>
              <a:t>servidores</a:t>
            </a:r>
          </a:p>
          <a:p>
            <a:pPr algn="ctr"/>
            <a:endParaRPr lang="pt-BR" altLang="pt-BR" sz="1600" b="1" dirty="0">
              <a:latin typeface="Tahoma" pitchFamily="34" charset="0"/>
            </a:endParaRPr>
          </a:p>
          <a:p>
            <a:pPr algn="ctr"/>
            <a:r>
              <a:rPr lang="pt-BR" altLang="pt-BR" sz="1600" b="1" dirty="0">
                <a:latin typeface="Tahoma" pitchFamily="34" charset="0"/>
              </a:rPr>
              <a:t>nomeação</a:t>
            </a:r>
          </a:p>
          <a:p>
            <a:pPr algn="ctr"/>
            <a:endParaRPr lang="pt-BR" altLang="pt-BR" sz="1600" b="1" dirty="0">
              <a:latin typeface="Tahoma" pitchFamily="34" charset="0"/>
            </a:endParaRPr>
          </a:p>
          <a:p>
            <a:pPr algn="ctr"/>
            <a:endParaRPr lang="pt-BR" altLang="pt-BR" sz="1600" b="1" dirty="0">
              <a:latin typeface="Tahoma" pitchFamily="34" charset="0"/>
            </a:endParaRPr>
          </a:p>
          <a:p>
            <a:pPr algn="ctr"/>
            <a:r>
              <a:rPr lang="pt-BR" altLang="pt-BR" sz="1600" b="1" dirty="0">
                <a:latin typeface="Tahoma" pitchFamily="34" charset="0"/>
              </a:rPr>
              <a:t>todo município</a:t>
            </a:r>
          </a:p>
          <a:p>
            <a:pPr algn="ctr"/>
            <a:endParaRPr lang="pt-BR" altLang="pt-BR" sz="1600" b="1" dirty="0">
              <a:latin typeface="Tahoma" pitchFamily="34" charset="0"/>
            </a:endParaRPr>
          </a:p>
          <a:p>
            <a:pPr algn="ctr"/>
            <a:r>
              <a:rPr lang="pt-BR" altLang="pt-BR" sz="1600" b="1" dirty="0">
                <a:latin typeface="Tahoma" pitchFamily="34" charset="0"/>
              </a:rPr>
              <a:t>alerta/mobiliza SINDEC</a:t>
            </a:r>
          </a:p>
          <a:p>
            <a:pPr algn="ctr"/>
            <a:r>
              <a:rPr lang="pt-BR" altLang="pt-BR" sz="1600" b="1" dirty="0">
                <a:latin typeface="Tahoma" pitchFamily="34" charset="0"/>
              </a:rPr>
              <a:t>medidas legais</a:t>
            </a:r>
          </a:p>
          <a:p>
            <a:pPr algn="ctr"/>
            <a:endParaRPr lang="pt-BR" altLang="pt-BR" sz="1600" b="1" dirty="0">
              <a:latin typeface="Tahoma" pitchFamily="34" charset="0"/>
            </a:endParaRPr>
          </a:p>
          <a:p>
            <a:pPr algn="ctr"/>
            <a:r>
              <a:rPr lang="pt-BR" altLang="pt-BR" sz="1600" b="1" dirty="0">
                <a:latin typeface="Tahoma" pitchFamily="34" charset="0"/>
              </a:rPr>
              <a:t>promoção </a:t>
            </a:r>
            <a:r>
              <a:rPr lang="pt-BR" altLang="pt-BR" sz="1600" b="1" dirty="0" err="1">
                <a:latin typeface="Tahoma" pitchFamily="34" charset="0"/>
              </a:rPr>
              <a:t>seg.global</a:t>
            </a:r>
            <a:endParaRPr lang="pt-BR" altLang="pt-BR" sz="1600" b="1" dirty="0">
              <a:latin typeface="Tahoma" pitchFamily="34" charset="0"/>
            </a:endParaRPr>
          </a:p>
          <a:p>
            <a:pPr algn="ctr"/>
            <a:r>
              <a:rPr lang="pt-BR" altLang="pt-BR" sz="1600" b="1" dirty="0">
                <a:latin typeface="Tahoma" pitchFamily="34" charset="0"/>
              </a:rPr>
              <a:t>coordena ações de DC</a:t>
            </a:r>
          </a:p>
          <a:p>
            <a:pPr algn="ctr"/>
            <a:endParaRPr lang="pt-BR" altLang="pt-BR" sz="1600" b="1" dirty="0">
              <a:latin typeface="Tahoma" pitchFamily="34" charset="0"/>
            </a:endParaRPr>
          </a:p>
          <a:p>
            <a:pPr algn="ctr"/>
            <a:r>
              <a:rPr lang="pt-BR" altLang="pt-BR" sz="1600" b="1" dirty="0">
                <a:latin typeface="Tahoma" pitchFamily="34" charset="0"/>
              </a:rPr>
              <a:t>respaldo legal</a:t>
            </a:r>
          </a:p>
          <a:p>
            <a:pPr algn="ctr"/>
            <a:r>
              <a:rPr lang="pt-BR" altLang="pt-BR" sz="1600" b="1" dirty="0">
                <a:latin typeface="Tahoma" pitchFamily="34" charset="0"/>
              </a:rPr>
              <a:t>coordena todos os recursos: H, M, I, $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705600" y="5715000"/>
            <a:ext cx="320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pt-BR" altLang="pt-BR">
              <a:latin typeface="Tahoma" pitchFamily="34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505200" y="5715000"/>
            <a:ext cx="3124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t-BR" altLang="pt-BR">
              <a:latin typeface="Tahoma" pitchFamily="34" charset="0"/>
            </a:endParaRPr>
          </a:p>
        </p:txBody>
      </p:sp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539750" y="1077913"/>
            <a:ext cx="5480050" cy="5084762"/>
            <a:chOff x="144" y="816"/>
            <a:chExt cx="3648" cy="4204"/>
          </a:xfrm>
        </p:grpSpPr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2208" y="865"/>
              <a:ext cx="1584" cy="4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4D4D4D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sz="1600" b="1" dirty="0">
                  <a:latin typeface="Tahoma" pitchFamily="34" charset="0"/>
                </a:rPr>
                <a:t>não-governamental</a:t>
              </a:r>
            </a:p>
            <a:p>
              <a:pPr algn="ctr">
                <a:lnSpc>
                  <a:spcPct val="80000"/>
                </a:lnSpc>
              </a:pPr>
              <a:endParaRPr lang="pt-BR" altLang="pt-BR" sz="1600" b="1" dirty="0">
                <a:latin typeface="Tahoma" pitchFamily="34" charset="0"/>
              </a:endParaRPr>
            </a:p>
            <a:p>
              <a:pPr algn="ctr"/>
              <a:r>
                <a:rPr lang="pt-BR" altLang="pt-BR" sz="1600" b="1" dirty="0">
                  <a:latin typeface="Tahoma" pitchFamily="34" charset="0"/>
                </a:rPr>
                <a:t>voluntários</a:t>
              </a:r>
            </a:p>
            <a:p>
              <a:pPr algn="ctr"/>
              <a:endParaRPr lang="pt-BR" altLang="pt-BR" sz="1600" b="1" dirty="0">
                <a:latin typeface="Tahoma" pitchFamily="34" charset="0"/>
              </a:endParaRPr>
            </a:p>
            <a:p>
              <a:pPr algn="ctr"/>
              <a:r>
                <a:rPr lang="pt-BR" altLang="pt-BR" sz="1600" b="1" dirty="0">
                  <a:latin typeface="Tahoma" pitchFamily="34" charset="0"/>
                </a:rPr>
                <a:t>adesão</a:t>
              </a:r>
            </a:p>
            <a:p>
              <a:pPr algn="ctr"/>
              <a:endParaRPr lang="pt-BR" altLang="pt-BR" sz="1600" b="1" dirty="0">
                <a:latin typeface="Tahoma" pitchFamily="34" charset="0"/>
              </a:endParaRPr>
            </a:p>
            <a:p>
              <a:pPr algn="ctr"/>
              <a:endParaRPr lang="pt-BR" altLang="pt-BR" sz="1600" b="1" dirty="0">
                <a:latin typeface="Tahoma" pitchFamily="34" charset="0"/>
              </a:endParaRPr>
            </a:p>
            <a:p>
              <a:pPr algn="ctr"/>
              <a:r>
                <a:rPr lang="pt-BR" altLang="pt-BR" sz="1600" b="1" dirty="0">
                  <a:latin typeface="Tahoma" pitchFamily="34" charset="0"/>
                </a:rPr>
                <a:t>bairro, comunidade</a:t>
              </a:r>
            </a:p>
            <a:p>
              <a:pPr algn="ctr"/>
              <a:endParaRPr lang="pt-BR" altLang="pt-BR" sz="1600" b="1" dirty="0">
                <a:latin typeface="Tahoma" pitchFamily="34" charset="0"/>
              </a:endParaRPr>
            </a:p>
            <a:p>
              <a:pPr algn="ctr"/>
              <a:r>
                <a:rPr lang="pt-BR" altLang="pt-BR" sz="1600" b="1" dirty="0">
                  <a:latin typeface="Tahoma" pitchFamily="34" charset="0"/>
                </a:rPr>
                <a:t>alerta permanente</a:t>
              </a:r>
            </a:p>
            <a:p>
              <a:pPr algn="ctr" eaLnBrk="0" hangingPunct="0">
                <a:lnSpc>
                  <a:spcPct val="90000"/>
                </a:lnSpc>
              </a:pPr>
              <a:r>
                <a:rPr lang="pt-BR" altLang="pt-BR" sz="1600" b="1" dirty="0">
                  <a:latin typeface="Tahoma" pitchFamily="34" charset="0"/>
                </a:rPr>
                <a:t>primeiro alarme</a:t>
              </a:r>
            </a:p>
            <a:p>
              <a:pPr algn="ctr" eaLnBrk="0" hangingPunct="0">
                <a:lnSpc>
                  <a:spcPct val="90000"/>
                </a:lnSpc>
              </a:pPr>
              <a:endParaRPr lang="pt-BR" altLang="pt-BR" sz="1600" b="1" dirty="0">
                <a:latin typeface="Tahoma" pitchFamily="34" charset="0"/>
              </a:endParaRPr>
            </a:p>
            <a:p>
              <a:pPr algn="ctr" eaLnBrk="0" hangingPunct="0">
                <a:lnSpc>
                  <a:spcPct val="90000"/>
                </a:lnSpc>
              </a:pPr>
              <a:endParaRPr lang="pt-BR" altLang="pt-BR" sz="1600" b="1" dirty="0">
                <a:latin typeface="Tahoma" pitchFamily="34" charset="0"/>
              </a:endParaRPr>
            </a:p>
            <a:p>
              <a:pPr algn="ctr" eaLnBrk="0" hangingPunct="0">
                <a:lnSpc>
                  <a:spcPct val="90000"/>
                </a:lnSpc>
              </a:pPr>
              <a:r>
                <a:rPr lang="pt-BR" altLang="pt-BR" sz="1600" b="1" dirty="0">
                  <a:latin typeface="Tahoma" pitchFamily="34" charset="0"/>
                </a:rPr>
                <a:t>segurança</a:t>
              </a:r>
            </a:p>
            <a:p>
              <a:pPr algn="ctr" eaLnBrk="0" hangingPunct="0">
                <a:lnSpc>
                  <a:spcPct val="90000"/>
                </a:lnSpc>
              </a:pPr>
              <a:r>
                <a:rPr lang="pt-BR" altLang="pt-BR" sz="1600" b="1" dirty="0">
                  <a:latin typeface="Tahoma" pitchFamily="34" charset="0"/>
                </a:rPr>
                <a:t>mobiliza comunidade</a:t>
              </a:r>
            </a:p>
            <a:p>
              <a:pPr algn="ctr" eaLnBrk="0" hangingPunct="0">
                <a:lnSpc>
                  <a:spcPct val="90000"/>
                </a:lnSpc>
              </a:pPr>
              <a:endParaRPr lang="pt-BR" altLang="pt-BR" sz="1600" b="1" dirty="0">
                <a:latin typeface="Tahoma" pitchFamily="34" charset="0"/>
              </a:endParaRPr>
            </a:p>
            <a:p>
              <a:pPr algn="ctr" eaLnBrk="0" hangingPunct="0">
                <a:lnSpc>
                  <a:spcPct val="90000"/>
                </a:lnSpc>
              </a:pPr>
              <a:endParaRPr lang="pt-BR" altLang="pt-BR" sz="1600" b="1" dirty="0">
                <a:latin typeface="Tahoma" pitchFamily="34" charset="0"/>
              </a:endParaRPr>
            </a:p>
            <a:p>
              <a:pPr algn="ctr"/>
              <a:r>
                <a:rPr lang="pt-BR" altLang="pt-BR" sz="1600" b="1" dirty="0">
                  <a:latin typeface="Tahoma" pitchFamily="34" charset="0"/>
                </a:rPr>
                <a:t>conscientização</a:t>
              </a:r>
            </a:p>
            <a:p>
              <a:pPr algn="ctr"/>
              <a:r>
                <a:rPr lang="pt-BR" altLang="pt-BR" sz="1600" b="1" dirty="0">
                  <a:latin typeface="Tahoma" pitchFamily="34" charset="0"/>
                </a:rPr>
                <a:t>participação </a:t>
              </a:r>
              <a:r>
                <a:rPr lang="pt-BR" altLang="pt-BR" sz="1600" b="1" dirty="0" err="1">
                  <a:latin typeface="Tahoma" pitchFamily="34" charset="0"/>
                </a:rPr>
                <a:t>pró-ativa</a:t>
              </a:r>
              <a:endParaRPr lang="pt-BR" altLang="pt-BR" sz="1600" b="1" dirty="0">
                <a:latin typeface="Tahoma" pitchFamily="34" charset="0"/>
              </a:endParaRPr>
            </a:p>
            <a:p>
              <a:pPr algn="ctr"/>
              <a:r>
                <a:rPr lang="pt-BR" altLang="pt-BR" sz="1600" b="1" dirty="0">
                  <a:latin typeface="Tahoma" pitchFamily="34" charset="0"/>
                </a:rPr>
                <a:t>pronta resposta</a:t>
              </a:r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144" y="816"/>
              <a:ext cx="1535" cy="4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4D4D4D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pt-BR" altLang="pt-BR" sz="1600" b="1"/>
                <a:t>Organização</a:t>
              </a:r>
            </a:p>
            <a:p>
              <a:pPr algn="ctr">
                <a:lnSpc>
                  <a:spcPct val="120000"/>
                </a:lnSpc>
              </a:pPr>
              <a:endParaRPr lang="pt-BR" altLang="pt-BR" sz="1600" b="1"/>
            </a:p>
            <a:p>
              <a:pPr algn="ctr">
                <a:lnSpc>
                  <a:spcPct val="120000"/>
                </a:lnSpc>
              </a:pPr>
              <a:r>
                <a:rPr lang="pt-BR" altLang="pt-BR" sz="1600" b="1"/>
                <a:t>Membros</a:t>
              </a:r>
            </a:p>
            <a:p>
              <a:pPr algn="ctr">
                <a:lnSpc>
                  <a:spcPct val="120000"/>
                </a:lnSpc>
              </a:pPr>
              <a:endParaRPr lang="pt-BR" altLang="pt-BR" sz="1600" b="1"/>
            </a:p>
            <a:p>
              <a:pPr algn="ctr">
                <a:lnSpc>
                  <a:spcPct val="120000"/>
                </a:lnSpc>
              </a:pPr>
              <a:r>
                <a:rPr lang="pt-BR" altLang="pt-BR" sz="1600" b="1"/>
                <a:t>Participação</a:t>
              </a:r>
            </a:p>
            <a:p>
              <a:pPr algn="ctr">
                <a:lnSpc>
                  <a:spcPct val="120000"/>
                </a:lnSpc>
              </a:pPr>
              <a:endParaRPr lang="pt-BR" altLang="pt-BR" sz="1600" b="1"/>
            </a:p>
            <a:p>
              <a:pPr algn="ctr">
                <a:lnSpc>
                  <a:spcPct val="120000"/>
                </a:lnSpc>
              </a:pPr>
              <a:r>
                <a:rPr lang="pt-BR" altLang="pt-BR" sz="1600" b="1"/>
                <a:t>Área atuação</a:t>
              </a:r>
            </a:p>
            <a:p>
              <a:pPr algn="ctr">
                <a:lnSpc>
                  <a:spcPct val="120000"/>
                </a:lnSpc>
              </a:pPr>
              <a:endParaRPr lang="pt-BR" altLang="pt-BR" sz="1600" b="1"/>
            </a:p>
            <a:p>
              <a:pPr algn="ctr">
                <a:lnSpc>
                  <a:spcPct val="120000"/>
                </a:lnSpc>
              </a:pPr>
              <a:r>
                <a:rPr lang="pt-BR" altLang="pt-BR" sz="1600" b="1"/>
                <a:t>Importância</a:t>
              </a:r>
            </a:p>
            <a:p>
              <a:pPr algn="ctr">
                <a:lnSpc>
                  <a:spcPct val="120000"/>
                </a:lnSpc>
              </a:pPr>
              <a:endParaRPr lang="pt-BR" altLang="pt-BR" sz="1600" b="1"/>
            </a:p>
            <a:p>
              <a:pPr algn="ctr">
                <a:lnSpc>
                  <a:spcPct val="120000"/>
                </a:lnSpc>
              </a:pPr>
              <a:endParaRPr lang="pt-BR" altLang="pt-BR" sz="1600" b="1"/>
            </a:p>
            <a:p>
              <a:pPr algn="ctr">
                <a:lnSpc>
                  <a:spcPct val="120000"/>
                </a:lnSpc>
              </a:pPr>
              <a:r>
                <a:rPr lang="pt-BR" altLang="pt-BR" sz="1600" b="1"/>
                <a:t>Atribuições</a:t>
              </a:r>
            </a:p>
            <a:p>
              <a:pPr algn="ctr">
                <a:lnSpc>
                  <a:spcPct val="120000"/>
                </a:lnSpc>
              </a:pPr>
              <a:endParaRPr lang="pt-BR" altLang="pt-BR" sz="1600" b="1"/>
            </a:p>
            <a:p>
              <a:pPr algn="ctr">
                <a:lnSpc>
                  <a:spcPct val="120000"/>
                </a:lnSpc>
              </a:pPr>
              <a:endParaRPr lang="pt-BR" altLang="pt-BR" sz="1600" b="1"/>
            </a:p>
            <a:p>
              <a:pPr algn="ctr">
                <a:lnSpc>
                  <a:spcPct val="120000"/>
                </a:lnSpc>
              </a:pPr>
              <a:r>
                <a:rPr lang="pt-BR" altLang="pt-BR" sz="1600" b="1"/>
                <a:t>Principais</a:t>
              </a:r>
            </a:p>
            <a:p>
              <a:pPr algn="ctr">
                <a:lnSpc>
                  <a:spcPct val="120000"/>
                </a:lnSpc>
              </a:pPr>
              <a:endParaRPr lang="pt-BR" altLang="pt-BR" sz="1600" b="1"/>
            </a:p>
            <a:p>
              <a:pPr algn="ctr">
                <a:lnSpc>
                  <a:spcPct val="120000"/>
                </a:lnSpc>
              </a:pPr>
              <a:r>
                <a:rPr lang="pt-BR" altLang="pt-BR" sz="1600" b="1"/>
                <a:t>vantagens</a:t>
              </a:r>
            </a:p>
          </p:txBody>
        </p:sp>
      </p:grp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640743" y="810046"/>
            <a:ext cx="2016224" cy="309958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Principais características</a:t>
            </a:r>
            <a:endParaRPr lang="pt-BR" altLang="pt-BR" sz="1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145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505200" y="1447800"/>
            <a:ext cx="2120900" cy="28829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3552825" y="2141538"/>
            <a:ext cx="2044700" cy="2044700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5527675" y="1833563"/>
            <a:ext cx="796925" cy="835025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693445" y="323850"/>
            <a:ext cx="6323847" cy="523862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pt-BR" altLang="pt-BR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</a:t>
            </a:r>
            <a:r>
              <a:rPr lang="pt-BR" altLang="pt-BR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NUPDEC </a:t>
            </a:r>
            <a:r>
              <a:rPr lang="pt-BR" altLang="pt-BR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 ESCOLAS / COMUNIDADE</a:t>
            </a: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3508375" y="1830388"/>
            <a:ext cx="21336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191000" y="1524000"/>
            <a:ext cx="9255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pt-BR" altLang="pt-BR" sz="1400" b="1">
                <a:solidFill>
                  <a:srgbClr val="003399"/>
                </a:solidFill>
              </a:rPr>
              <a:t>ESCOLA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38150" y="1447800"/>
            <a:ext cx="1747838" cy="561975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pt-BR" altLang="pt-BR" sz="1000" b="1">
                <a:solidFill>
                  <a:srgbClr val="003399"/>
                </a:solidFill>
              </a:rPr>
              <a:t>SER AGRUPAMENTO DE </a:t>
            </a:r>
          </a:p>
          <a:p>
            <a:pPr algn="ctr"/>
            <a:r>
              <a:rPr lang="pt-BR" altLang="pt-BR" sz="1000" b="1">
                <a:solidFill>
                  <a:srgbClr val="003399"/>
                </a:solidFill>
              </a:rPr>
              <a:t>ALUNOS VOLUNTÁRIOS </a:t>
            </a:r>
          </a:p>
          <a:p>
            <a:pPr algn="ctr"/>
            <a:r>
              <a:rPr lang="pt-BR" altLang="pt-BR" sz="1000" b="1">
                <a:solidFill>
                  <a:srgbClr val="003399"/>
                </a:solidFill>
              </a:rPr>
              <a:t>E DEDICADOS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04800" y="2151063"/>
            <a:ext cx="1905000" cy="714375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/>
            <a:r>
              <a:rPr lang="pt-BR" altLang="pt-BR" sz="1000" b="1">
                <a:solidFill>
                  <a:srgbClr val="003399"/>
                </a:solidFill>
              </a:rPr>
              <a:t>SER ÓRGÃO INTERMEDIÁRIO ENTRE ALUNOS</a:t>
            </a:r>
          </a:p>
          <a:p>
            <a:pPr algn="ctr"/>
            <a:r>
              <a:rPr lang="pt-BR" altLang="pt-BR" sz="1000" b="1">
                <a:solidFill>
                  <a:srgbClr val="003399"/>
                </a:solidFill>
              </a:rPr>
              <a:t>E DIREÇÃO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68300" y="3086100"/>
            <a:ext cx="1828800" cy="561975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/>
            <a:r>
              <a:rPr lang="pt-BR" altLang="pt-BR" sz="1000" b="1">
                <a:solidFill>
                  <a:srgbClr val="003399"/>
                </a:solidFill>
              </a:rPr>
              <a:t>SER POLO IRRADIADOR</a:t>
            </a:r>
          </a:p>
          <a:p>
            <a:pPr algn="ctr"/>
            <a:r>
              <a:rPr lang="pt-BR" altLang="pt-BR" sz="1000" b="1">
                <a:solidFill>
                  <a:srgbClr val="003399"/>
                </a:solidFill>
              </a:rPr>
              <a:t>DA DOUTRINA DA DEFESA CIVIL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93688" y="3873500"/>
            <a:ext cx="1979612" cy="561975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/>
            <a:r>
              <a:rPr lang="pt-BR" altLang="pt-BR" sz="1000" b="1">
                <a:solidFill>
                  <a:srgbClr val="003399"/>
                </a:solidFill>
              </a:rPr>
              <a:t>SER NÚCLEO DE MOTIVAÇÃO PARA AÇÕES </a:t>
            </a:r>
          </a:p>
          <a:p>
            <a:pPr algn="ctr"/>
            <a:r>
              <a:rPr lang="pt-BR" altLang="pt-BR" sz="1000" b="1">
                <a:solidFill>
                  <a:srgbClr val="003399"/>
                </a:solidFill>
              </a:rPr>
              <a:t>DE DEFESA CIVIL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629400" y="1524000"/>
            <a:ext cx="2141538" cy="561975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/>
            <a:r>
              <a:rPr lang="pt-BR" altLang="pt-BR" sz="1000" b="1">
                <a:solidFill>
                  <a:srgbClr val="003399"/>
                </a:solidFill>
              </a:rPr>
              <a:t>PREPARAR OS ALUNOS PARA</a:t>
            </a:r>
          </a:p>
          <a:p>
            <a:pPr algn="ctr"/>
            <a:r>
              <a:rPr lang="pt-BR" altLang="pt-BR" sz="1000" b="1">
                <a:solidFill>
                  <a:srgbClr val="003399"/>
                </a:solidFill>
              </a:rPr>
              <a:t>SEREM  CIDADÃOS  CONSCIENTIZADOS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604000" y="2184400"/>
            <a:ext cx="2209800" cy="561975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/>
            <a:r>
              <a:rPr lang="pt-BR" altLang="pt-BR" sz="1000" b="1">
                <a:solidFill>
                  <a:srgbClr val="003399"/>
                </a:solidFill>
              </a:rPr>
              <a:t>SUGERIR E PROMOVER ATIVIDADES DE DEFESA CIVIL NA ESCOLA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723063" y="2971800"/>
            <a:ext cx="2036762" cy="561975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pt-BR" altLang="pt-BR" sz="1000" b="1">
                <a:solidFill>
                  <a:srgbClr val="003399"/>
                </a:solidFill>
              </a:rPr>
              <a:t>PROMOVER O TREINAMENTO</a:t>
            </a:r>
          </a:p>
          <a:p>
            <a:pPr algn="ctr"/>
            <a:r>
              <a:rPr lang="pt-BR" altLang="pt-BR" sz="1000" b="1">
                <a:solidFill>
                  <a:srgbClr val="003399"/>
                </a:solidFill>
              </a:rPr>
              <a:t>EM ATIVIDADES DE DEFESA </a:t>
            </a:r>
          </a:p>
          <a:p>
            <a:pPr algn="ctr"/>
            <a:r>
              <a:rPr lang="pt-BR" altLang="pt-BR" sz="1000" b="1">
                <a:solidFill>
                  <a:srgbClr val="003399"/>
                </a:solidFill>
              </a:rPr>
              <a:t>CIVIL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578600" y="3751263"/>
            <a:ext cx="2336800" cy="714375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/>
            <a:r>
              <a:rPr lang="pt-BR" altLang="pt-BR" sz="1000" b="1">
                <a:solidFill>
                  <a:srgbClr val="003399"/>
                </a:solidFill>
              </a:rPr>
              <a:t>ENVOLVER E APROXIMAR</a:t>
            </a:r>
          </a:p>
          <a:p>
            <a:pPr algn="ctr"/>
            <a:r>
              <a:rPr lang="pt-BR" altLang="pt-BR" sz="1000" b="1">
                <a:solidFill>
                  <a:srgbClr val="003399"/>
                </a:solidFill>
              </a:rPr>
              <a:t> PROFESSORES  E ALUNOS  NAS  AÇÕES</a:t>
            </a:r>
          </a:p>
          <a:p>
            <a:pPr algn="ctr"/>
            <a:r>
              <a:rPr lang="pt-BR" altLang="pt-BR" sz="1000" b="1">
                <a:solidFill>
                  <a:srgbClr val="003399"/>
                </a:solidFill>
              </a:rPr>
              <a:t>DE DEFESA CIVIL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3886200" y="2900363"/>
            <a:ext cx="1240340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pt-BR" altLang="pt-BR" sz="24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NUPDEC</a:t>
            </a:r>
            <a:endParaRPr lang="pt-BR" altLang="pt-BR" sz="2400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8" name="Line 19"/>
          <p:cNvSpPr>
            <a:spLocks noChangeShapeType="1"/>
          </p:cNvSpPr>
          <p:nvPr/>
        </p:nvSpPr>
        <p:spPr bwMode="auto">
          <a:xfrm flipH="1" flipV="1">
            <a:off x="2555875" y="1754188"/>
            <a:ext cx="1143000" cy="83820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9" name="Line 20"/>
          <p:cNvSpPr>
            <a:spLocks noChangeShapeType="1"/>
          </p:cNvSpPr>
          <p:nvPr/>
        </p:nvSpPr>
        <p:spPr bwMode="auto">
          <a:xfrm flipH="1" flipV="1">
            <a:off x="2479675" y="2668588"/>
            <a:ext cx="1066800" cy="60960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" name="Line 21"/>
          <p:cNvSpPr>
            <a:spLocks noChangeShapeType="1"/>
          </p:cNvSpPr>
          <p:nvPr/>
        </p:nvSpPr>
        <p:spPr bwMode="auto">
          <a:xfrm flipH="1" flipV="1">
            <a:off x="2555875" y="3354388"/>
            <a:ext cx="1143000" cy="30480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1" name="Line 22"/>
          <p:cNvSpPr>
            <a:spLocks noChangeShapeType="1"/>
          </p:cNvSpPr>
          <p:nvPr/>
        </p:nvSpPr>
        <p:spPr bwMode="auto">
          <a:xfrm flipH="1">
            <a:off x="2555875" y="3887788"/>
            <a:ext cx="1295400" cy="30480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" name="Line 23"/>
          <p:cNvSpPr>
            <a:spLocks noChangeShapeType="1"/>
          </p:cNvSpPr>
          <p:nvPr/>
        </p:nvSpPr>
        <p:spPr bwMode="auto">
          <a:xfrm flipV="1">
            <a:off x="5603875" y="2595563"/>
            <a:ext cx="720725" cy="606425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3" name="Line 24"/>
          <p:cNvSpPr>
            <a:spLocks noChangeShapeType="1"/>
          </p:cNvSpPr>
          <p:nvPr/>
        </p:nvSpPr>
        <p:spPr bwMode="auto">
          <a:xfrm flipV="1">
            <a:off x="5534025" y="3281363"/>
            <a:ext cx="866775" cy="295275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4" name="Line 25"/>
          <p:cNvSpPr>
            <a:spLocks noChangeShapeType="1"/>
          </p:cNvSpPr>
          <p:nvPr/>
        </p:nvSpPr>
        <p:spPr bwMode="auto">
          <a:xfrm>
            <a:off x="5375275" y="3811588"/>
            <a:ext cx="873125" cy="307975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5" name="Text Box 26"/>
          <p:cNvSpPr txBox="1">
            <a:spLocks noChangeArrowheads="1"/>
          </p:cNvSpPr>
          <p:nvPr/>
        </p:nvSpPr>
        <p:spPr bwMode="auto">
          <a:xfrm>
            <a:off x="2590800" y="4405313"/>
            <a:ext cx="388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folHlink"/>
                    </a:gs>
                    <a:gs pos="100000">
                      <a:schemeClr val="folHlink">
                        <a:gamma/>
                        <a:tint val="0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2400">
                <a:solidFill>
                  <a:srgbClr val="003399"/>
                </a:solidFill>
              </a:rPr>
              <a:t>ATIVIDADES POSSÍVEIS</a:t>
            </a:r>
          </a:p>
        </p:txBody>
      </p:sp>
      <p:sp>
        <p:nvSpPr>
          <p:cNvPr id="26" name="Rectangle 27"/>
          <p:cNvSpPr>
            <a:spLocks noChangeArrowheads="1"/>
          </p:cNvSpPr>
          <p:nvPr/>
        </p:nvSpPr>
        <p:spPr bwMode="auto">
          <a:xfrm>
            <a:off x="179512" y="4800599"/>
            <a:ext cx="8496944" cy="1890713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/>
            <a:r>
              <a:rPr lang="pt-BR" altLang="pt-BR" sz="1300" dirty="0">
                <a:solidFill>
                  <a:srgbClr val="003399"/>
                </a:solidFill>
              </a:rPr>
              <a:t> </a:t>
            </a:r>
            <a:r>
              <a:rPr lang="pt-BR" altLang="pt-BR" sz="1300" b="1" dirty="0">
                <a:solidFill>
                  <a:srgbClr val="003399"/>
                </a:solidFill>
              </a:rPr>
              <a:t>- CARTAZES			</a:t>
            </a:r>
            <a:r>
              <a:rPr lang="pt-BR" altLang="pt-BR" sz="13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TREINAMENTOS:</a:t>
            </a:r>
            <a:endParaRPr lang="pt-BR" altLang="pt-BR" sz="1300" b="1" dirty="0">
              <a:solidFill>
                <a:srgbClr val="003399"/>
              </a:solidFill>
            </a:endParaRPr>
          </a:p>
          <a:p>
            <a:pPr algn="ctr"/>
            <a:r>
              <a:rPr lang="pt-BR" altLang="pt-BR" sz="1300" b="1" dirty="0">
                <a:solidFill>
                  <a:srgbClr val="003399"/>
                </a:solidFill>
              </a:rPr>
              <a:t> - PALESTRAS			- EVACUAÇÕES</a:t>
            </a:r>
          </a:p>
          <a:p>
            <a:pPr algn="ctr"/>
            <a:r>
              <a:rPr lang="pt-BR" altLang="pt-BR" sz="1300" b="1" dirty="0">
                <a:solidFill>
                  <a:srgbClr val="003399"/>
                </a:solidFill>
              </a:rPr>
              <a:t> - CAMPANHAS			- PRIMEIROS  SOCORROS</a:t>
            </a:r>
          </a:p>
          <a:p>
            <a:pPr algn="ctr"/>
            <a:r>
              <a:rPr lang="pt-BR" altLang="pt-BR" sz="1300" b="1" dirty="0">
                <a:solidFill>
                  <a:srgbClr val="003399"/>
                </a:solidFill>
              </a:rPr>
              <a:t> - JORNAL MURAL			- SIMULAÇÕES</a:t>
            </a:r>
          </a:p>
          <a:p>
            <a:pPr algn="ctr"/>
            <a:r>
              <a:rPr lang="pt-BR" altLang="pt-BR" sz="1300" b="1" dirty="0">
                <a:solidFill>
                  <a:srgbClr val="003399"/>
                </a:solidFill>
              </a:rPr>
              <a:t> - FOLHETOS			- USO DE EQUIPAMENTOS</a:t>
            </a:r>
          </a:p>
          <a:p>
            <a:pPr algn="ctr"/>
            <a:r>
              <a:rPr lang="pt-BR" altLang="pt-BR" sz="1300" b="1" dirty="0">
                <a:solidFill>
                  <a:srgbClr val="003399"/>
                </a:solidFill>
              </a:rPr>
              <a:t> - CONCURSOS			- ASSISTIR AOS DESABRIGADOS</a:t>
            </a:r>
          </a:p>
          <a:p>
            <a:pPr algn="ctr"/>
            <a:r>
              <a:rPr lang="pt-BR" altLang="pt-BR" sz="1300" b="1" dirty="0">
                <a:solidFill>
                  <a:srgbClr val="003399"/>
                </a:solidFill>
              </a:rPr>
              <a:t> - DEBATES			- ORIENTAR COLEGAS MENORES</a:t>
            </a:r>
          </a:p>
          <a:p>
            <a:pPr algn="ctr"/>
            <a:r>
              <a:rPr lang="pt-BR" altLang="pt-BR" sz="1300" b="1" dirty="0">
                <a:solidFill>
                  <a:schemeClr val="tx2"/>
                </a:solidFill>
              </a:rPr>
              <a:t> - VISITAS, EXCURSÕES		- USO DE MEDICAMENTOS</a:t>
            </a:r>
          </a:p>
          <a:p>
            <a:pPr algn="ctr"/>
            <a:r>
              <a:rPr lang="pt-BR" altLang="pt-BR" sz="1300" b="1" dirty="0">
                <a:solidFill>
                  <a:schemeClr val="tx2"/>
                </a:solidFill>
              </a:rPr>
              <a:t> - EXPOSIÇÕES</a:t>
            </a:r>
          </a:p>
        </p:txBody>
      </p:sp>
      <p:sp>
        <p:nvSpPr>
          <p:cNvPr id="27" name="Text Box 28"/>
          <p:cNvSpPr txBox="1">
            <a:spLocks noChangeArrowheads="1"/>
          </p:cNvSpPr>
          <p:nvPr/>
        </p:nvSpPr>
        <p:spPr bwMode="auto">
          <a:xfrm>
            <a:off x="755650" y="981075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 altLang="pt-BR"/>
          </a:p>
        </p:txBody>
      </p:sp>
      <p:sp>
        <p:nvSpPr>
          <p:cNvPr id="28" name="Text Box 29"/>
          <p:cNvSpPr txBox="1">
            <a:spLocks noChangeArrowheads="1"/>
          </p:cNvSpPr>
          <p:nvPr/>
        </p:nvSpPr>
        <p:spPr bwMode="auto">
          <a:xfrm>
            <a:off x="539750" y="981075"/>
            <a:ext cx="1511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b="1"/>
              <a:t>OBJETIVOS</a:t>
            </a:r>
          </a:p>
        </p:txBody>
      </p:sp>
      <p:sp>
        <p:nvSpPr>
          <p:cNvPr id="29" name="Text Box 30"/>
          <p:cNvSpPr txBox="1">
            <a:spLocks noChangeArrowheads="1"/>
          </p:cNvSpPr>
          <p:nvPr/>
        </p:nvSpPr>
        <p:spPr bwMode="auto">
          <a:xfrm>
            <a:off x="6659563" y="981075"/>
            <a:ext cx="1511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b="1"/>
              <a:t>FUNÇÕES</a:t>
            </a:r>
          </a:p>
        </p:txBody>
      </p:sp>
    </p:spTree>
    <p:extLst>
      <p:ext uri="{BB962C8B-B14F-4D97-AF65-F5344CB8AC3E}">
        <p14:creationId xmlns:p14="http://schemas.microsoft.com/office/powerpoint/2010/main" val="250566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763713" y="908050"/>
            <a:ext cx="5029200" cy="64135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/>
            <a:r>
              <a:rPr lang="pt-BR" altLang="pt-BR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CONCLUSÃO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51520" y="2060575"/>
            <a:ext cx="8640960" cy="3295390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folHlink"/>
                    </a:gs>
                    <a:gs pos="100000">
                      <a:schemeClr val="folHlink">
                        <a:gamma/>
                        <a:tint val="0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altLang="pt-BR" sz="32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Através de informações e ações educativas, o </a:t>
            </a:r>
            <a:r>
              <a:rPr lang="pt-BR" altLang="pt-BR" sz="3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NUPDEC </a:t>
            </a:r>
            <a:r>
              <a:rPr lang="pt-BR" altLang="pt-BR" sz="32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pode contribuir na sensibilização dos moradores para práticas que diminuam o risco, preservem o ambiente e melhorem a qualidade de vida</a:t>
            </a:r>
            <a:r>
              <a:rPr lang="pt-BR" altLang="pt-BR" sz="3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pt-BR" altLang="pt-BR" sz="3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E, SALVAR VIDA!!!!</a:t>
            </a:r>
            <a:endParaRPr lang="pt-BR" altLang="pt-BR" sz="32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11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31179" y="980728"/>
            <a:ext cx="70567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dirty="0" smtClean="0">
                <a:solidFill>
                  <a:schemeClr val="accent1"/>
                </a:solidFill>
              </a:rPr>
              <a:t>MUITO OBRIGADO!!!!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755576" y="4005792"/>
            <a:ext cx="79384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dirty="0" smtClean="0">
                <a:solidFill>
                  <a:schemeClr val="accent1"/>
                </a:solidFill>
              </a:rPr>
              <a:t>DEFESA CIVIL SOMOS TODOS NÓS</a:t>
            </a:r>
            <a:endParaRPr lang="pt-BR" sz="4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08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539750" y="1347788"/>
            <a:ext cx="8135938" cy="4800600"/>
          </a:xfrm>
          <a:prstGeom prst="hexagon">
            <a:avLst>
              <a:gd name="adj" fmla="val 42369"/>
              <a:gd name="vf" fmla="val 115470"/>
            </a:avLst>
          </a:prstGeom>
          <a:noFill/>
          <a:ln w="76200" cmpd="tri">
            <a:solidFill>
              <a:srgbClr val="FF6600"/>
            </a:solidFill>
            <a:miter lim="800000"/>
            <a:headEnd/>
            <a:tailEnd/>
          </a:ln>
          <a:effectLst>
            <a:outerShdw dist="28398" dir="1593903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folHlink"/>
                    </a:gs>
                    <a:gs pos="100000">
                      <a:schemeClr val="folHlink">
                        <a:gamma/>
                        <a:tint val="0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pt-BR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771775" y="1563688"/>
            <a:ext cx="3886200" cy="519113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folHlink"/>
                    </a:gs>
                    <a:gs pos="100000">
                      <a:schemeClr val="folHlink">
                        <a:gamma/>
                        <a:tint val="0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28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PREVENÇÃO</a:t>
            </a:r>
            <a:endParaRPr lang="pt-BR" altLang="pt-BR" sz="240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819400" y="5664201"/>
            <a:ext cx="3886200" cy="519112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folHlink"/>
                    </a:gs>
                    <a:gs pos="100000">
                      <a:schemeClr val="folHlink">
                        <a:gamma/>
                        <a:tint val="0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28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RESPOSTA</a:t>
            </a:r>
            <a:endParaRPr lang="pt-BR" altLang="pt-BR" sz="240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3683001"/>
            <a:ext cx="3886200" cy="519112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folHlink"/>
                    </a:gs>
                    <a:gs pos="100000">
                      <a:schemeClr val="folHlink">
                        <a:gamma/>
                        <a:tint val="0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28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RECONSTRUÇÃO</a:t>
            </a:r>
            <a:endParaRPr lang="pt-BR" altLang="pt-BR" sz="240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435600" y="3724276"/>
            <a:ext cx="3886200" cy="519112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folHlink"/>
                    </a:gs>
                    <a:gs pos="100000">
                      <a:schemeClr val="folHlink">
                        <a:gamma/>
                        <a:tint val="0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28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PREPARAÇÃO</a:t>
            </a:r>
            <a:endParaRPr lang="pt-BR" altLang="pt-BR" sz="240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pic>
        <p:nvPicPr>
          <p:cNvPr id="7" name="Picture 7" descr="SETAS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449513"/>
            <a:ext cx="2692400" cy="2697163"/>
          </a:xfrm>
          <a:prstGeom prst="rect">
            <a:avLst/>
          </a:prstGeom>
          <a:noFill/>
          <a:effectLst>
            <a:outerShdw dist="28398" dir="1593903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419475" y="555626"/>
            <a:ext cx="2484438" cy="83820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85763" indent="-385763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2200275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2619375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3038475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3457575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3914775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4371975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4829175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5286375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pt-BR" altLang="pt-BR" sz="3600" b="1" dirty="0">
                <a:solidFill>
                  <a:srgbClr val="FF0000"/>
                </a:solidFill>
              </a:rPr>
              <a:t>ATUAÇÃO</a:t>
            </a:r>
          </a:p>
        </p:txBody>
      </p:sp>
    </p:spTree>
    <p:extLst>
      <p:ext uri="{BB962C8B-B14F-4D97-AF65-F5344CB8AC3E}">
        <p14:creationId xmlns:p14="http://schemas.microsoft.com/office/powerpoint/2010/main" val="240788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5715000" y="4749800"/>
          <a:ext cx="3429000" cy="210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Clip" r:id="rId3" imgW="4038840" imgH="2534400" progId="MS_ClipArt_Gallery.2">
                  <p:embed/>
                </p:oleObj>
              </mc:Choice>
              <mc:Fallback>
                <p:oleObj name="Clip" r:id="rId3" imgW="4038840" imgH="253440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4749800"/>
                        <a:ext cx="3429000" cy="210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298966" y="764704"/>
            <a:ext cx="5097463" cy="1143000"/>
          </a:xfrm>
          <a:prstGeom prst="rect">
            <a:avLst/>
          </a:prstGeo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85763" indent="-385763" algn="l">
              <a:buFont typeface="Wingdings" pitchFamily="2" charset="2"/>
              <a:buNone/>
            </a:pPr>
            <a:r>
              <a:rPr lang="pt-BR" altLang="pt-BR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 QUE É NUPDEC ?</a:t>
            </a:r>
            <a:endParaRPr lang="pt-BR" altLang="pt-BR" sz="4000" dirty="0">
              <a:solidFill>
                <a:srgbClr val="FF0000"/>
              </a:solidFill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250825" y="1484313"/>
            <a:ext cx="8458200" cy="4800600"/>
          </a:xfrm>
          <a:prstGeom prst="rect">
            <a:avLst/>
          </a:prstGeom>
          <a:noFill/>
          <a:ln/>
          <a:effectLst>
            <a:outerShdw dist="25400" algn="ctr" rotWithShape="0">
              <a:schemeClr val="tx1"/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pt-BR" altLang="pt-B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alt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É o elo mais importante  do Sistema Nacional de Defesa Civil;</a:t>
            </a:r>
          </a:p>
          <a:p>
            <a:pPr algn="just">
              <a:spcBef>
                <a:spcPct val="50000"/>
              </a:spcBef>
            </a:pPr>
            <a:r>
              <a:rPr lang="pt-BR" alt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Ele é formado por cidadãos de cada comunidade que, através do trabalho voluntário e solidário, contribuem nas ações preventivas em áreas de risco, além de orientar e prestar socorro mais imediato nas situações de calamidades e emergência.</a:t>
            </a:r>
            <a:endParaRPr lang="pt-BR" alt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83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339975" y="981075"/>
            <a:ext cx="3370263" cy="609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85763" indent="-385763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2200275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2619375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3038475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3457575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3914775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4371975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4829175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5286375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pt-BR" altLang="pt-BR" sz="3600" b="1">
                <a:solidFill>
                  <a:srgbClr val="FF0000"/>
                </a:solidFill>
              </a:rPr>
              <a:t>VOLUNTÁRIO</a:t>
            </a:r>
            <a:endParaRPr lang="pt-BR" altLang="pt-BR" sz="3600" b="1" i="1">
              <a:solidFill>
                <a:srgbClr val="FF0000"/>
              </a:solidFill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611188" y="2060575"/>
            <a:ext cx="4014787" cy="286450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folHlink"/>
                    </a:gs>
                    <a:gs pos="100000">
                      <a:schemeClr val="folHlink">
                        <a:gamma/>
                        <a:tint val="0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altLang="pt-BR" sz="3000" dirty="0">
                <a:solidFill>
                  <a:srgbClr val="0066CC"/>
                </a:solidFill>
                <a:latin typeface="Apple Chancery" pitchFamily="66" charset="0"/>
              </a:rPr>
              <a:t>Pessoa que se dispõe a realizar tarefas em prol da comunidade, sem convocação prévia ou remuneração de qualquer espécie.</a:t>
            </a:r>
            <a:endParaRPr lang="pt-BR" altLang="pt-BR" sz="3000" b="1" dirty="0">
              <a:solidFill>
                <a:srgbClr val="0066CC"/>
              </a:solidFill>
              <a:latin typeface="Apple Chancery" pitchFamily="66" charset="0"/>
            </a:endParaRP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4648200" y="2362200"/>
          <a:ext cx="4343400" cy="356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Clip" r:id="rId3" imgW="8100720" imgH="5508360" progId="MS_ClipArt_Gallery.2">
                  <p:embed/>
                </p:oleObj>
              </mc:Choice>
              <mc:Fallback>
                <p:oleObj name="Clip" r:id="rId3" imgW="8100720" imgH="55083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362200"/>
                        <a:ext cx="4343400" cy="3565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627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872207"/>
          </a:xfrm>
        </p:spPr>
        <p:txBody>
          <a:bodyPr>
            <a:normAutofit/>
          </a:bodyPr>
          <a:lstStyle/>
          <a:p>
            <a:r>
              <a:rPr lang="pt-BR" altLang="pt-BR" sz="2000" b="1" dirty="0"/>
              <a:t>LEI nº 12608. DE 10/04/12 – Lei que institui a Política Nacional de Proteção e Defesa Civil PNPDEC; dispõe sobre o Sistema Nacional de Proteção e Defesa Civil – SINPDEC.</a:t>
            </a:r>
            <a:endParaRPr lang="pt-BR" sz="2000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683568" y="2492896"/>
            <a:ext cx="7848872" cy="3145904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ct val="0"/>
              </a:spcBef>
            </a:pPr>
            <a:r>
              <a:rPr lang="pt-BR" altLang="pt-BR" b="1" dirty="0">
                <a:solidFill>
                  <a:schemeClr val="tx1"/>
                </a:solidFill>
              </a:rPr>
              <a:t>Art. 8º</a:t>
            </a:r>
          </a:p>
          <a:p>
            <a:pPr>
              <a:spcBef>
                <a:spcPct val="0"/>
              </a:spcBef>
            </a:pPr>
            <a:r>
              <a:rPr lang="pt-BR" altLang="pt-BR" b="1" dirty="0">
                <a:solidFill>
                  <a:schemeClr val="tx1"/>
                </a:solidFill>
              </a:rPr>
              <a:t>                XV - estimular a participação de entidades privadas, associações de voluntários, clubes de serviços, organizações não governamentais e associações de classe e comunitárias nas ações do SINPDEC e promover o treinamento de associações de voluntários para atuação conjunta com as comunidades apoiadas; </a:t>
            </a:r>
          </a:p>
          <a:p>
            <a:pPr>
              <a:spcBef>
                <a:spcPct val="0"/>
              </a:spcBef>
            </a:pPr>
            <a:r>
              <a:rPr lang="pt-BR" altLang="pt-BR" b="1" dirty="0">
                <a:solidFill>
                  <a:schemeClr val="tx1"/>
                </a:solidFill>
              </a:rPr>
              <a:t>        Art. 18º </a:t>
            </a:r>
          </a:p>
          <a:p>
            <a:pPr>
              <a:spcBef>
                <a:spcPct val="0"/>
              </a:spcBef>
            </a:pPr>
            <a:r>
              <a:rPr lang="pt-BR" altLang="pt-BR" b="1" dirty="0">
                <a:solidFill>
                  <a:schemeClr val="tx1"/>
                </a:solidFill>
              </a:rPr>
              <a:t>             IV - os agentes voluntários, vinculados a entidades privadas ou prestadores de serviços voluntários que exercem, em caráter suplementar, serviços relacionados à proteção e defesa civil.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8247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altLang="pt-BR" dirty="0"/>
              <a:t>LEI DO VOLUNTARIADO</a:t>
            </a:r>
            <a:br>
              <a:rPr lang="pt-BR" altLang="pt-BR" dirty="0"/>
            </a:br>
            <a:r>
              <a:rPr lang="pt-BR" altLang="pt-BR" b="1" dirty="0"/>
              <a:t>nº9608, de 18/02/98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spcBef>
                <a:spcPct val="0"/>
              </a:spcBef>
              <a:buNone/>
            </a:pPr>
            <a:r>
              <a:rPr lang="pt-BR" altLang="pt-BR" dirty="0"/>
              <a:t>Faço saber que o Congresso Nacional decreta e eu sanciono a seguinte Lei:</a:t>
            </a:r>
          </a:p>
          <a:p>
            <a:pPr>
              <a:spcBef>
                <a:spcPct val="0"/>
              </a:spcBef>
              <a:buNone/>
            </a:pPr>
            <a:endParaRPr lang="pt-BR" altLang="pt-BR" b="1" dirty="0"/>
          </a:p>
          <a:p>
            <a:pPr>
              <a:spcBef>
                <a:spcPct val="0"/>
              </a:spcBef>
              <a:buNone/>
            </a:pPr>
            <a:r>
              <a:rPr lang="pt-BR" altLang="pt-BR" b="1" dirty="0"/>
              <a:t>Art. 1º</a:t>
            </a:r>
            <a:r>
              <a:rPr lang="pt-BR" altLang="pt-BR" dirty="0"/>
              <a:t> - Considera-se serviço voluntário, para fins desta Lei, a atividade não remunerada, prestada por pessoa física a entidade pública de qualquer natureza ou instituição privada de fins não lucrativos, que tenha objetivos cívicos, culturais, educacionais, científicos, recreativos ou de assistência social, inclusive mutualidade. Parágrafo único: O serviço voluntário não gera vínculo empregatício nem obrigação de natureza trabalhista, previdenciária ou afim.</a:t>
            </a:r>
          </a:p>
          <a:p>
            <a:pPr>
              <a:spcBef>
                <a:spcPct val="0"/>
              </a:spcBef>
              <a:buNone/>
            </a:pPr>
            <a:endParaRPr lang="pt-BR" altLang="pt-BR" b="1" dirty="0"/>
          </a:p>
          <a:p>
            <a:pPr>
              <a:spcBef>
                <a:spcPct val="0"/>
              </a:spcBef>
              <a:buNone/>
            </a:pPr>
            <a:r>
              <a:rPr lang="pt-BR" altLang="pt-BR" b="1" dirty="0"/>
              <a:t>Art. 2º</a:t>
            </a:r>
            <a:r>
              <a:rPr lang="pt-BR" altLang="pt-BR" dirty="0"/>
              <a:t> - O serviço voluntário será exercido mediante a celebração de termo de adesão entre a entidade, pública ou privada, e o prestador do serviço voluntário, dele devendo constar o objeto e as condições do seu serviço.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4835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908969" y="620688"/>
            <a:ext cx="4965700" cy="114300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pt-BR" altLang="pt-B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IDÉIAS ERRÔNEAS</a:t>
            </a:r>
            <a:endParaRPr lang="pt-BR" altLang="pt-BR" sz="3600" b="1" dirty="0">
              <a:solidFill>
                <a:srgbClr val="FF0000"/>
              </a:solidFill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83568" y="1628800"/>
            <a:ext cx="7561262" cy="4343400"/>
          </a:xfrm>
          <a:prstGeom prst="rect">
            <a:avLst/>
          </a:prstGeom>
          <a:noFill/>
          <a:ln>
            <a:noFill/>
          </a:ln>
          <a:effectLst>
            <a:outerShdw dist="381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/>
            <a:r>
              <a:rPr lang="pt-BR" altLang="pt-BR" sz="3000" dirty="0">
                <a:solidFill>
                  <a:srgbClr val="0066CC"/>
                </a:solidFill>
              </a:rPr>
              <a:t>Voluntário não é: faz tudo, quebra-galho ou mão-de-obra barata;</a:t>
            </a:r>
          </a:p>
          <a:p>
            <a:pPr algn="just">
              <a:buFontTx/>
              <a:buNone/>
            </a:pPr>
            <a:endParaRPr lang="pt-BR" altLang="pt-BR" sz="3000" dirty="0">
              <a:solidFill>
                <a:srgbClr val="0066CC"/>
              </a:solidFill>
            </a:endParaRPr>
          </a:p>
          <a:p>
            <a:pPr algn="just"/>
            <a:r>
              <a:rPr lang="pt-BR" altLang="pt-BR" sz="3000" dirty="0">
                <a:solidFill>
                  <a:srgbClr val="0066CC"/>
                </a:solidFill>
              </a:rPr>
              <a:t>O trabalho voluntário é para aposentados, jovens ou pessoas solitárias, depressivas;</a:t>
            </a:r>
          </a:p>
          <a:p>
            <a:pPr algn="just">
              <a:buFontTx/>
              <a:buNone/>
            </a:pPr>
            <a:endParaRPr lang="pt-BR" altLang="pt-BR" sz="3000" dirty="0">
              <a:solidFill>
                <a:srgbClr val="0066CC"/>
              </a:solidFill>
            </a:endParaRPr>
          </a:p>
          <a:p>
            <a:pPr algn="just"/>
            <a:r>
              <a:rPr lang="pt-BR" altLang="pt-BR" sz="3000" dirty="0">
                <a:solidFill>
                  <a:srgbClr val="0066CC"/>
                </a:solidFill>
              </a:rPr>
              <a:t>Basta boa vontade para ajudar.</a:t>
            </a:r>
          </a:p>
        </p:txBody>
      </p:sp>
    </p:spTree>
    <p:extLst>
      <p:ext uri="{BB962C8B-B14F-4D97-AF65-F5344CB8AC3E}">
        <p14:creationId xmlns:p14="http://schemas.microsoft.com/office/powerpoint/2010/main" val="107959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11560" y="926745"/>
            <a:ext cx="7063995" cy="11430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pt-BR" altLang="pt-B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Importância do </a:t>
            </a:r>
            <a:br>
              <a:rPr lang="pt-BR" altLang="pt-B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t-BR" altLang="pt-B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trabalho voluntário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115615" y="2132856"/>
            <a:ext cx="6559939" cy="3096344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Clr>
                <a:srgbClr val="FF6600"/>
              </a:buClr>
              <a:buFont typeface="Wingdings" pitchFamily="2" charset="2"/>
              <a:buChar char="§"/>
            </a:pPr>
            <a:r>
              <a:rPr lang="pt-BR" altLang="pt-BR" sz="4000" dirty="0"/>
              <a:t>mão de obra qualificada;</a:t>
            </a:r>
          </a:p>
          <a:p>
            <a:pPr>
              <a:buClr>
                <a:srgbClr val="FF6600"/>
              </a:buClr>
              <a:buFont typeface="Wingdings" pitchFamily="2" charset="2"/>
              <a:buChar char="§"/>
            </a:pPr>
            <a:r>
              <a:rPr lang="pt-BR" altLang="pt-BR" sz="4000" dirty="0"/>
              <a:t>credibilidade à instituição;</a:t>
            </a:r>
          </a:p>
          <a:p>
            <a:pPr>
              <a:buClr>
                <a:srgbClr val="FF6600"/>
              </a:buClr>
              <a:buFont typeface="Wingdings" pitchFamily="2" charset="2"/>
              <a:buChar char="§"/>
            </a:pPr>
            <a:r>
              <a:rPr lang="pt-BR" altLang="pt-BR" sz="4000" dirty="0"/>
              <a:t>“advogado da instituição”.</a:t>
            </a:r>
          </a:p>
        </p:txBody>
      </p:sp>
    </p:spTree>
    <p:extLst>
      <p:ext uri="{BB962C8B-B14F-4D97-AF65-F5344CB8AC3E}">
        <p14:creationId xmlns:p14="http://schemas.microsoft.com/office/powerpoint/2010/main" val="260254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602</Words>
  <Application>Microsoft Office PowerPoint</Application>
  <PresentationFormat>Apresentação na tela (4:3)</PresentationFormat>
  <Paragraphs>177</Paragraphs>
  <Slides>26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28" baseType="lpstr">
      <vt:lpstr>Tema do Office</vt:lpstr>
      <vt:lpstr>Clip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LEI nº 12608. DE 10/04/12 – Lei que institui a Política Nacional de Proteção e Defesa Civil PNPDEC; dispõe sobre o Sistema Nacional de Proteção e Defesa Civil – SINPDEC.</vt:lpstr>
      <vt:lpstr>LEI DO VOLUNTARIADO nº9608, de 18/02/98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Erika Ayme Rocha</dc:creator>
  <cp:lastModifiedBy>Jocirley BUBACH Andreatti</cp:lastModifiedBy>
  <cp:revision>23</cp:revision>
  <dcterms:created xsi:type="dcterms:W3CDTF">2014-11-24T11:52:15Z</dcterms:created>
  <dcterms:modified xsi:type="dcterms:W3CDTF">2015-02-06T15:32:46Z</dcterms:modified>
</cp:coreProperties>
</file>